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18" autoAdjust="0"/>
  </p:normalViewPr>
  <p:slideViewPr>
    <p:cSldViewPr>
      <p:cViewPr varScale="1">
        <p:scale>
          <a:sx n="97" d="100"/>
          <a:sy n="97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B74C-7B37-4B36-842C-E330A08A31F0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9EA0-A751-4048-8BDC-E1C22E3CD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84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B74C-7B37-4B36-842C-E330A08A31F0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9EA0-A751-4048-8BDC-E1C22E3CD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667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B74C-7B37-4B36-842C-E330A08A31F0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9EA0-A751-4048-8BDC-E1C22E3CD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9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B74C-7B37-4B36-842C-E330A08A31F0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9EA0-A751-4048-8BDC-E1C22E3CD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93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B74C-7B37-4B36-842C-E330A08A31F0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9EA0-A751-4048-8BDC-E1C22E3CD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15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B74C-7B37-4B36-842C-E330A08A31F0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9EA0-A751-4048-8BDC-E1C22E3CD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178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B74C-7B37-4B36-842C-E330A08A31F0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9EA0-A751-4048-8BDC-E1C22E3CD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89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B74C-7B37-4B36-842C-E330A08A31F0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9EA0-A751-4048-8BDC-E1C22E3CD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90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B74C-7B37-4B36-842C-E330A08A31F0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9EA0-A751-4048-8BDC-E1C22E3CD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19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B74C-7B37-4B36-842C-E330A08A31F0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9EA0-A751-4048-8BDC-E1C22E3CD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91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B74C-7B37-4B36-842C-E330A08A31F0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9EA0-A751-4048-8BDC-E1C22E3CD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27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4B74C-7B37-4B36-842C-E330A08A31F0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49EA0-A751-4048-8BDC-E1C22E3CD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39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Setting Homework in SIMS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007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1037"/>
            <a:ext cx="9144000" cy="714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99992" y="2852936"/>
            <a:ext cx="3024336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From the register:</a:t>
            </a:r>
          </a:p>
          <a:p>
            <a:endParaRPr lang="en-GB" dirty="0"/>
          </a:p>
          <a:p>
            <a:r>
              <a:rPr lang="en-GB" dirty="0" smtClean="0"/>
              <a:t>Select all students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029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16" y="-1"/>
            <a:ext cx="9139084" cy="731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99992" y="2852936"/>
            <a:ext cx="302433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Click Homework on right of screen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653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0" y="609600"/>
            <a:ext cx="6858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08040" y="933444"/>
            <a:ext cx="302433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Fill in details for Title, Description and due 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640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0" y="609600"/>
            <a:ext cx="6858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5589240"/>
            <a:ext cx="7848872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Weblinks</a:t>
            </a:r>
            <a:r>
              <a:rPr lang="en-GB" dirty="0" smtClean="0"/>
              <a:t> can be typed in this format:</a:t>
            </a:r>
          </a:p>
          <a:p>
            <a:endParaRPr lang="en-GB" dirty="0"/>
          </a:p>
          <a:p>
            <a:r>
              <a:rPr lang="en-GB" dirty="0" smtClean="0"/>
              <a:t>[Click Here | www.website.co.uk]</a:t>
            </a:r>
          </a:p>
        </p:txBody>
      </p:sp>
    </p:spTree>
    <p:extLst>
      <p:ext uri="{BB962C8B-B14F-4D97-AF65-F5344CB8AC3E}">
        <p14:creationId xmlns:p14="http://schemas.microsoft.com/office/powerpoint/2010/main" val="1323320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41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Setting Homework in SIMS</vt:lpstr>
      <vt:lpstr>PowerPoint Presentation</vt:lpstr>
      <vt:lpstr>PowerPoint Presentation</vt:lpstr>
      <vt:lpstr>PowerPoint Presentation</vt:lpstr>
      <vt:lpstr>PowerPoint Presentation</vt:lpstr>
    </vt:vector>
  </TitlesOfParts>
  <Company>Devon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Homework in SIMS</dc:title>
  <dc:creator>Craig Allen</dc:creator>
  <cp:lastModifiedBy>Craig Allen</cp:lastModifiedBy>
  <cp:revision>2</cp:revision>
  <dcterms:created xsi:type="dcterms:W3CDTF">2013-12-02T12:19:51Z</dcterms:created>
  <dcterms:modified xsi:type="dcterms:W3CDTF">2013-12-02T12:27:36Z</dcterms:modified>
</cp:coreProperties>
</file>