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sldIdLst>
    <p:sldId id="256" r:id="rId5"/>
    <p:sldId id="285" r:id="rId6"/>
    <p:sldId id="294" r:id="rId7"/>
    <p:sldId id="319" r:id="rId8"/>
    <p:sldId id="320" r:id="rId9"/>
    <p:sldId id="321" r:id="rId10"/>
    <p:sldId id="322" r:id="rId11"/>
    <p:sldId id="349" r:id="rId12"/>
    <p:sldId id="323" r:id="rId13"/>
    <p:sldId id="327" r:id="rId14"/>
    <p:sldId id="333" r:id="rId15"/>
    <p:sldId id="343" r:id="rId16"/>
    <p:sldId id="326" r:id="rId17"/>
    <p:sldId id="351" r:id="rId18"/>
    <p:sldId id="325" r:id="rId19"/>
    <p:sldId id="342" r:id="rId20"/>
    <p:sldId id="306" r:id="rId21"/>
    <p:sldId id="346" r:id="rId22"/>
    <p:sldId id="309" r:id="rId23"/>
    <p:sldId id="315" r:id="rId24"/>
    <p:sldId id="316" r:id="rId25"/>
    <p:sldId id="347" r:id="rId26"/>
    <p:sldId id="317" r:id="rId27"/>
    <p:sldId id="318" r:id="rId28"/>
    <p:sldId id="310" r:id="rId29"/>
    <p:sldId id="313" r:id="rId30"/>
    <p:sldId id="314" r:id="rId31"/>
    <p:sldId id="344" r:id="rId32"/>
    <p:sldId id="339" r:id="rId33"/>
    <p:sldId id="350" r:id="rId34"/>
    <p:sldId id="345" r:id="rId35"/>
    <p:sldId id="329" r:id="rId36"/>
    <p:sldId id="340" r:id="rId37"/>
    <p:sldId id="330" r:id="rId38"/>
    <p:sldId id="341" r:id="rId39"/>
    <p:sldId id="332" r:id="rId40"/>
    <p:sldId id="348" r:id="rId41"/>
    <p:sldId id="331" r:id="rId42"/>
    <p:sldId id="335" r:id="rId43"/>
    <p:sldId id="336" r:id="rId44"/>
    <p:sldId id="337" r:id="rId45"/>
    <p:sldId id="338" r:id="rId46"/>
    <p:sldId id="334" r:id="rId4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0D7"/>
    <a:srgbClr val="6300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56" d="100"/>
          <a:sy n="156" d="100"/>
        </p:scale>
        <p:origin x="634" y="10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eatherstone" userId="9ce27a2a-38d3-484c-afa7-3f98df5477dc" providerId="ADAL" clId="{84868981-CEBD-47D6-BD72-A4467231DE8C}"/>
    <pc:docChg chg="delSld modSld">
      <pc:chgData name="Paul Featherstone" userId="9ce27a2a-38d3-484c-afa7-3f98df5477dc" providerId="ADAL" clId="{84868981-CEBD-47D6-BD72-A4467231DE8C}" dt="2021-09-20T17:40:54.006" v="67" actId="47"/>
      <pc:docMkLst>
        <pc:docMk/>
      </pc:docMkLst>
      <pc:sldChg chg="modSp mod">
        <pc:chgData name="Paul Featherstone" userId="9ce27a2a-38d3-484c-afa7-3f98df5477dc" providerId="ADAL" clId="{84868981-CEBD-47D6-BD72-A4467231DE8C}" dt="2021-09-20T17:13:38.161" v="6" actId="20577"/>
        <pc:sldMkLst>
          <pc:docMk/>
          <pc:sldMk cId="873208655" sldId="256"/>
        </pc:sldMkLst>
        <pc:spChg chg="mod">
          <ac:chgData name="Paul Featherstone" userId="9ce27a2a-38d3-484c-afa7-3f98df5477dc" providerId="ADAL" clId="{84868981-CEBD-47D6-BD72-A4467231DE8C}" dt="2021-09-20T17:13:38.161" v="6" actId="20577"/>
          <ac:spMkLst>
            <pc:docMk/>
            <pc:sldMk cId="873208655" sldId="256"/>
            <ac:spMk id="2" creationId="{1D7B1320-867A-5B41-8CC4-DFAD8BBA930A}"/>
          </ac:spMkLst>
        </pc:spChg>
      </pc:sldChg>
      <pc:sldChg chg="del">
        <pc:chgData name="Paul Featherstone" userId="9ce27a2a-38d3-484c-afa7-3f98df5477dc" providerId="ADAL" clId="{84868981-CEBD-47D6-BD72-A4467231DE8C}" dt="2021-09-20T17:40:54.006" v="67" actId="47"/>
        <pc:sldMkLst>
          <pc:docMk/>
          <pc:sldMk cId="835692243" sldId="279"/>
        </pc:sldMkLst>
      </pc:sldChg>
      <pc:sldChg chg="modSp mod">
        <pc:chgData name="Paul Featherstone" userId="9ce27a2a-38d3-484c-afa7-3f98df5477dc" providerId="ADAL" clId="{84868981-CEBD-47D6-BD72-A4467231DE8C}" dt="2021-09-20T17:13:53.515" v="18" actId="6549"/>
        <pc:sldMkLst>
          <pc:docMk/>
          <pc:sldMk cId="286234279" sldId="285"/>
        </pc:sldMkLst>
        <pc:spChg chg="mod">
          <ac:chgData name="Paul Featherstone" userId="9ce27a2a-38d3-484c-afa7-3f98df5477dc" providerId="ADAL" clId="{84868981-CEBD-47D6-BD72-A4467231DE8C}" dt="2021-09-20T17:13:53.515" v="18" actId="6549"/>
          <ac:spMkLst>
            <pc:docMk/>
            <pc:sldMk cId="286234279" sldId="285"/>
            <ac:spMk id="3" creationId="{F783E6AA-692D-8148-8DFD-EDF058681114}"/>
          </ac:spMkLst>
        </pc:spChg>
      </pc:sldChg>
      <pc:sldChg chg="modSp mod">
        <pc:chgData name="Paul Featherstone" userId="9ce27a2a-38d3-484c-afa7-3f98df5477dc" providerId="ADAL" clId="{84868981-CEBD-47D6-BD72-A4467231DE8C}" dt="2021-09-20T17:35:32.693" v="19" actId="14100"/>
        <pc:sldMkLst>
          <pc:docMk/>
          <pc:sldMk cId="1159853836" sldId="294"/>
        </pc:sldMkLst>
        <pc:spChg chg="mod">
          <ac:chgData name="Paul Featherstone" userId="9ce27a2a-38d3-484c-afa7-3f98df5477dc" providerId="ADAL" clId="{84868981-CEBD-47D6-BD72-A4467231DE8C}" dt="2021-09-20T17:35:32.693" v="19" actId="14100"/>
          <ac:spMkLst>
            <pc:docMk/>
            <pc:sldMk cId="1159853836" sldId="294"/>
            <ac:spMk id="2" creationId="{77873421-F4BF-B44B-874C-2A83ED927360}"/>
          </ac:spMkLst>
        </pc:spChg>
      </pc:sldChg>
      <pc:sldChg chg="del">
        <pc:chgData name="Paul Featherstone" userId="9ce27a2a-38d3-484c-afa7-3f98df5477dc" providerId="ADAL" clId="{84868981-CEBD-47D6-BD72-A4467231DE8C}" dt="2021-09-20T17:40:54.006" v="67" actId="47"/>
        <pc:sldMkLst>
          <pc:docMk/>
          <pc:sldMk cId="3720095987" sldId="307"/>
        </pc:sldMkLst>
      </pc:sldChg>
      <pc:sldChg chg="del">
        <pc:chgData name="Paul Featherstone" userId="9ce27a2a-38d3-484c-afa7-3f98df5477dc" providerId="ADAL" clId="{84868981-CEBD-47D6-BD72-A4467231DE8C}" dt="2021-09-20T17:40:54.006" v="67" actId="47"/>
        <pc:sldMkLst>
          <pc:docMk/>
          <pc:sldMk cId="216797505" sldId="308"/>
        </pc:sldMkLst>
      </pc:sldChg>
      <pc:sldChg chg="modSp mod">
        <pc:chgData name="Paul Featherstone" userId="9ce27a2a-38d3-484c-afa7-3f98df5477dc" providerId="ADAL" clId="{84868981-CEBD-47D6-BD72-A4467231DE8C}" dt="2021-09-20T17:35:58.270" v="37" actId="20577"/>
        <pc:sldMkLst>
          <pc:docMk/>
          <pc:sldMk cId="1404900121" sldId="319"/>
        </pc:sldMkLst>
        <pc:spChg chg="mod">
          <ac:chgData name="Paul Featherstone" userId="9ce27a2a-38d3-484c-afa7-3f98df5477dc" providerId="ADAL" clId="{84868981-CEBD-47D6-BD72-A4467231DE8C}" dt="2021-09-20T17:35:58.270" v="37" actId="20577"/>
          <ac:spMkLst>
            <pc:docMk/>
            <pc:sldMk cId="1404900121" sldId="319"/>
            <ac:spMk id="2" creationId="{77873421-F4BF-B44B-874C-2A83ED927360}"/>
          </ac:spMkLst>
        </pc:spChg>
      </pc:sldChg>
      <pc:sldChg chg="modSp mod">
        <pc:chgData name="Paul Featherstone" userId="9ce27a2a-38d3-484c-afa7-3f98df5477dc" providerId="ADAL" clId="{84868981-CEBD-47D6-BD72-A4467231DE8C}" dt="2021-09-20T17:36:35.535" v="50" actId="6549"/>
        <pc:sldMkLst>
          <pc:docMk/>
          <pc:sldMk cId="415620692" sldId="320"/>
        </pc:sldMkLst>
        <pc:spChg chg="mod">
          <ac:chgData name="Paul Featherstone" userId="9ce27a2a-38d3-484c-afa7-3f98df5477dc" providerId="ADAL" clId="{84868981-CEBD-47D6-BD72-A4467231DE8C}" dt="2021-09-20T17:36:35.535" v="50" actId="6549"/>
          <ac:spMkLst>
            <pc:docMk/>
            <pc:sldMk cId="415620692" sldId="320"/>
            <ac:spMk id="2" creationId="{77873421-F4BF-B44B-874C-2A83ED927360}"/>
          </ac:spMkLst>
        </pc:spChg>
      </pc:sldChg>
      <pc:sldChg chg="del">
        <pc:chgData name="Paul Featherstone" userId="9ce27a2a-38d3-484c-afa7-3f98df5477dc" providerId="ADAL" clId="{84868981-CEBD-47D6-BD72-A4467231DE8C}" dt="2021-09-20T17:40:17.227" v="66" actId="2696"/>
        <pc:sldMkLst>
          <pc:docMk/>
          <pc:sldMk cId="4012615249" sldId="324"/>
        </pc:sldMkLst>
      </pc:sldChg>
      <pc:sldChg chg="modSp mod">
        <pc:chgData name="Paul Featherstone" userId="9ce27a2a-38d3-484c-afa7-3f98df5477dc" providerId="ADAL" clId="{84868981-CEBD-47D6-BD72-A4467231DE8C}" dt="2021-09-20T17:37:43.847" v="55" actId="20577"/>
        <pc:sldMkLst>
          <pc:docMk/>
          <pc:sldMk cId="2388363567" sldId="325"/>
        </pc:sldMkLst>
        <pc:spChg chg="mod">
          <ac:chgData name="Paul Featherstone" userId="9ce27a2a-38d3-484c-afa7-3f98df5477dc" providerId="ADAL" clId="{84868981-CEBD-47D6-BD72-A4467231DE8C}" dt="2021-09-20T17:37:43.847" v="55" actId="20577"/>
          <ac:spMkLst>
            <pc:docMk/>
            <pc:sldMk cId="2388363567" sldId="325"/>
            <ac:spMk id="6" creationId="{C4D8AD54-9B10-4711-8810-416DE7A88A5D}"/>
          </ac:spMkLst>
        </pc:spChg>
      </pc:sldChg>
      <pc:sldChg chg="modSp mod">
        <pc:chgData name="Paul Featherstone" userId="9ce27a2a-38d3-484c-afa7-3f98df5477dc" providerId="ADAL" clId="{84868981-CEBD-47D6-BD72-A4467231DE8C}" dt="2021-09-20T17:37:19.251" v="51" actId="14100"/>
        <pc:sldMkLst>
          <pc:docMk/>
          <pc:sldMk cId="1251094219" sldId="333"/>
        </pc:sldMkLst>
        <pc:graphicFrameChg chg="mod modGraphic">
          <ac:chgData name="Paul Featherstone" userId="9ce27a2a-38d3-484c-afa7-3f98df5477dc" providerId="ADAL" clId="{84868981-CEBD-47D6-BD72-A4467231DE8C}" dt="2021-09-20T17:37:19.251" v="51" actId="14100"/>
          <ac:graphicFrameMkLst>
            <pc:docMk/>
            <pc:sldMk cId="1251094219" sldId="333"/>
            <ac:graphicFrameMk id="4" creationId="{15B2E879-2B62-4A34-A30F-2CD45C2F93CA}"/>
          </ac:graphicFrameMkLst>
        </pc:graphicFrameChg>
      </pc:sldChg>
      <pc:sldChg chg="modSp mod">
        <pc:chgData name="Paul Featherstone" userId="9ce27a2a-38d3-484c-afa7-3f98df5477dc" providerId="ADAL" clId="{84868981-CEBD-47D6-BD72-A4467231DE8C}" dt="2021-09-20T17:37:53.811" v="59" actId="20577"/>
        <pc:sldMkLst>
          <pc:docMk/>
          <pc:sldMk cId="2191759789" sldId="342"/>
        </pc:sldMkLst>
        <pc:spChg chg="mod">
          <ac:chgData name="Paul Featherstone" userId="9ce27a2a-38d3-484c-afa7-3f98df5477dc" providerId="ADAL" clId="{84868981-CEBD-47D6-BD72-A4467231DE8C}" dt="2021-09-20T17:37:53.811" v="59" actId="20577"/>
          <ac:spMkLst>
            <pc:docMk/>
            <pc:sldMk cId="2191759789" sldId="342"/>
            <ac:spMk id="18" creationId="{845C9473-D431-464B-80AA-FA003A1FF864}"/>
          </ac:spMkLst>
        </pc:spChg>
      </pc:sldChg>
      <pc:sldChg chg="modSp mod">
        <pc:chgData name="Paul Featherstone" userId="9ce27a2a-38d3-484c-afa7-3f98df5477dc" providerId="ADAL" clId="{84868981-CEBD-47D6-BD72-A4467231DE8C}" dt="2021-09-20T17:39:36.834" v="65" actId="20577"/>
        <pc:sldMkLst>
          <pc:docMk/>
          <pc:sldMk cId="2706021791" sldId="344"/>
        </pc:sldMkLst>
        <pc:spChg chg="mod">
          <ac:chgData name="Paul Featherstone" userId="9ce27a2a-38d3-484c-afa7-3f98df5477dc" providerId="ADAL" clId="{84868981-CEBD-47D6-BD72-A4467231DE8C}" dt="2021-09-20T17:39:36.834" v="65" actId="20577"/>
          <ac:spMkLst>
            <pc:docMk/>
            <pc:sldMk cId="2706021791" sldId="344"/>
            <ac:spMk id="3" creationId="{F783E6AA-692D-8148-8DFD-EDF058681114}"/>
          </ac:spMkLst>
        </pc:spChg>
      </pc:sldChg>
      <pc:sldChg chg="del">
        <pc:chgData name="Paul Featherstone" userId="9ce27a2a-38d3-484c-afa7-3f98df5477dc" providerId="ADAL" clId="{84868981-CEBD-47D6-BD72-A4467231DE8C}" dt="2021-09-20T17:40:54.006" v="67" actId="47"/>
        <pc:sldMkLst>
          <pc:docMk/>
          <pc:sldMk cId="124868909" sldId="355"/>
        </pc:sldMkLst>
      </pc:sldChg>
      <pc:sldChg chg="del">
        <pc:chgData name="Paul Featherstone" userId="9ce27a2a-38d3-484c-afa7-3f98df5477dc" providerId="ADAL" clId="{84868981-CEBD-47D6-BD72-A4467231DE8C}" dt="2021-09-20T17:40:54.006" v="67" actId="47"/>
        <pc:sldMkLst>
          <pc:docMk/>
          <pc:sldMk cId="3658699036" sldId="356"/>
        </pc:sldMkLst>
      </pc:sldChg>
      <pc:sldChg chg="del">
        <pc:chgData name="Paul Featherstone" userId="9ce27a2a-38d3-484c-afa7-3f98df5477dc" providerId="ADAL" clId="{84868981-CEBD-47D6-BD72-A4467231DE8C}" dt="2021-09-20T17:40:54.006" v="67" actId="47"/>
        <pc:sldMkLst>
          <pc:docMk/>
          <pc:sldMk cId="2474236258" sldId="357"/>
        </pc:sldMkLst>
      </pc:sldChg>
      <pc:sldChg chg="del">
        <pc:chgData name="Paul Featherstone" userId="9ce27a2a-38d3-484c-afa7-3f98df5477dc" providerId="ADAL" clId="{84868981-CEBD-47D6-BD72-A4467231DE8C}" dt="2021-09-20T17:40:54.006" v="67" actId="47"/>
        <pc:sldMkLst>
          <pc:docMk/>
          <pc:sldMk cId="1120103684" sldId="358"/>
        </pc:sldMkLst>
      </pc:sldChg>
      <pc:sldChg chg="del">
        <pc:chgData name="Paul Featherstone" userId="9ce27a2a-38d3-484c-afa7-3f98df5477dc" providerId="ADAL" clId="{84868981-CEBD-47D6-BD72-A4467231DE8C}" dt="2021-09-20T17:40:54.006" v="67" actId="47"/>
        <pc:sldMkLst>
          <pc:docMk/>
          <pc:sldMk cId="2960096299" sldId="359"/>
        </pc:sldMkLst>
      </pc:sldChg>
      <pc:sldChg chg="del">
        <pc:chgData name="Paul Featherstone" userId="9ce27a2a-38d3-484c-afa7-3f98df5477dc" providerId="ADAL" clId="{84868981-CEBD-47D6-BD72-A4467231DE8C}" dt="2021-09-20T17:40:54.006" v="67" actId="47"/>
        <pc:sldMkLst>
          <pc:docMk/>
          <pc:sldMk cId="2327672561" sldId="360"/>
        </pc:sldMkLst>
      </pc:sldChg>
      <pc:sldChg chg="del">
        <pc:chgData name="Paul Featherstone" userId="9ce27a2a-38d3-484c-afa7-3f98df5477dc" providerId="ADAL" clId="{84868981-CEBD-47D6-BD72-A4467231DE8C}" dt="2021-09-20T17:40:54.006" v="67" actId="47"/>
        <pc:sldMkLst>
          <pc:docMk/>
          <pc:sldMk cId="2617238842" sldId="361"/>
        </pc:sldMkLst>
      </pc:sldChg>
      <pc:sldChg chg="del">
        <pc:chgData name="Paul Featherstone" userId="9ce27a2a-38d3-484c-afa7-3f98df5477dc" providerId="ADAL" clId="{84868981-CEBD-47D6-BD72-A4467231DE8C}" dt="2021-09-20T17:40:54.006" v="67" actId="47"/>
        <pc:sldMkLst>
          <pc:docMk/>
          <pc:sldMk cId="103986028" sldId="362"/>
        </pc:sldMkLst>
      </pc:sldChg>
      <pc:sldChg chg="del">
        <pc:chgData name="Paul Featherstone" userId="9ce27a2a-38d3-484c-afa7-3f98df5477dc" providerId="ADAL" clId="{84868981-CEBD-47D6-BD72-A4467231DE8C}" dt="2021-09-20T17:40:54.006" v="67" actId="47"/>
        <pc:sldMkLst>
          <pc:docMk/>
          <pc:sldMk cId="153645997" sldId="363"/>
        </pc:sldMkLst>
      </pc:sldChg>
      <pc:sldChg chg="del">
        <pc:chgData name="Paul Featherstone" userId="9ce27a2a-38d3-484c-afa7-3f98df5477dc" providerId="ADAL" clId="{84868981-CEBD-47D6-BD72-A4467231DE8C}" dt="2021-09-20T17:40:54.006" v="67" actId="47"/>
        <pc:sldMkLst>
          <pc:docMk/>
          <pc:sldMk cId="3333306767" sldId="364"/>
        </pc:sldMkLst>
      </pc:sldChg>
      <pc:sldChg chg="del">
        <pc:chgData name="Paul Featherstone" userId="9ce27a2a-38d3-484c-afa7-3f98df5477dc" providerId="ADAL" clId="{84868981-CEBD-47D6-BD72-A4467231DE8C}" dt="2021-09-20T17:40:54.006" v="67" actId="47"/>
        <pc:sldMkLst>
          <pc:docMk/>
          <pc:sldMk cId="758515414" sldId="365"/>
        </pc:sldMkLst>
      </pc:sldChg>
      <pc:sldChg chg="del">
        <pc:chgData name="Paul Featherstone" userId="9ce27a2a-38d3-484c-afa7-3f98df5477dc" providerId="ADAL" clId="{84868981-CEBD-47D6-BD72-A4467231DE8C}" dt="2021-09-20T17:40:54.006" v="67" actId="47"/>
        <pc:sldMkLst>
          <pc:docMk/>
          <pc:sldMk cId="326296475" sldId="366"/>
        </pc:sldMkLst>
      </pc:sldChg>
      <pc:sldChg chg="del">
        <pc:chgData name="Paul Featherstone" userId="9ce27a2a-38d3-484c-afa7-3f98df5477dc" providerId="ADAL" clId="{84868981-CEBD-47D6-BD72-A4467231DE8C}" dt="2021-09-20T17:40:54.006" v="67" actId="47"/>
        <pc:sldMkLst>
          <pc:docMk/>
          <pc:sldMk cId="3543838955" sldId="367"/>
        </pc:sldMkLst>
      </pc:sldChg>
      <pc:sldChg chg="del">
        <pc:chgData name="Paul Featherstone" userId="9ce27a2a-38d3-484c-afa7-3f98df5477dc" providerId="ADAL" clId="{84868981-CEBD-47D6-BD72-A4467231DE8C}" dt="2021-09-20T17:40:54.006" v="67" actId="47"/>
        <pc:sldMkLst>
          <pc:docMk/>
          <pc:sldMk cId="1928663012" sldId="368"/>
        </pc:sldMkLst>
      </pc:sldChg>
      <pc:sldChg chg="del">
        <pc:chgData name="Paul Featherstone" userId="9ce27a2a-38d3-484c-afa7-3f98df5477dc" providerId="ADAL" clId="{84868981-CEBD-47D6-BD72-A4467231DE8C}" dt="2021-09-20T17:40:54.006" v="67" actId="47"/>
        <pc:sldMkLst>
          <pc:docMk/>
          <pc:sldMk cId="154228346" sldId="369"/>
        </pc:sldMkLst>
      </pc:sldChg>
      <pc:sldChg chg="del">
        <pc:chgData name="Paul Featherstone" userId="9ce27a2a-38d3-484c-afa7-3f98df5477dc" providerId="ADAL" clId="{84868981-CEBD-47D6-BD72-A4467231DE8C}" dt="2021-09-20T17:40:54.006" v="67" actId="47"/>
        <pc:sldMkLst>
          <pc:docMk/>
          <pc:sldMk cId="3783720430" sldId="370"/>
        </pc:sldMkLst>
      </pc:sldChg>
      <pc:sldChg chg="del">
        <pc:chgData name="Paul Featherstone" userId="9ce27a2a-38d3-484c-afa7-3f98df5477dc" providerId="ADAL" clId="{84868981-CEBD-47D6-BD72-A4467231DE8C}" dt="2021-09-20T17:40:54.006" v="67" actId="47"/>
        <pc:sldMkLst>
          <pc:docMk/>
          <pc:sldMk cId="2667203068"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8B915-5DBE-4E5F-B45B-1658BC43B1A8}"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C4EE2-6D42-4079-A47C-85251A47A052}" type="slidenum">
              <a:rPr lang="en-GB" smtClean="0"/>
              <a:t>‹#›</a:t>
            </a:fld>
            <a:endParaRPr lang="en-GB"/>
          </a:p>
        </p:txBody>
      </p:sp>
    </p:spTree>
    <p:extLst>
      <p:ext uri="{BB962C8B-B14F-4D97-AF65-F5344CB8AC3E}">
        <p14:creationId xmlns:p14="http://schemas.microsoft.com/office/powerpoint/2010/main" val="310339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12" name="Picture 11" descr="A bouquet of pink roses&#10;&#10;Description automatically generated with medium confidence">
            <a:extLst>
              <a:ext uri="{FF2B5EF4-FFF2-40B4-BE49-F238E27FC236}">
                <a16:creationId xmlns:a16="http://schemas.microsoft.com/office/drawing/2014/main" id="{72B62BEC-3802-C247-8B6F-BAC53A4349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0" y="-2000250"/>
            <a:ext cx="5143502" cy="9144002"/>
          </a:xfrm>
          <a:prstGeom prst="rect">
            <a:avLst/>
          </a:prstGeom>
        </p:spPr>
      </p:pic>
      <p:sp>
        <p:nvSpPr>
          <p:cNvPr id="15" name="Rectangle 14">
            <a:extLst>
              <a:ext uri="{FF2B5EF4-FFF2-40B4-BE49-F238E27FC236}">
                <a16:creationId xmlns:a16="http://schemas.microsoft.com/office/drawing/2014/main" id="{CB76D7CB-1664-B640-A50E-8DBEAAA26FC8}"/>
              </a:ext>
            </a:extLst>
          </p:cNvPr>
          <p:cNvSpPr/>
          <p:nvPr userDrawn="1"/>
        </p:nvSpPr>
        <p:spPr>
          <a:xfrm>
            <a:off x="0" y="0"/>
            <a:ext cx="9144000" cy="5143500"/>
          </a:xfrm>
          <a:prstGeom prst="rect">
            <a:avLst/>
          </a:prstGeom>
          <a:solidFill>
            <a:srgbClr val="7030A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0" dirty="0"/>
          </a:p>
        </p:txBody>
      </p:sp>
      <p:sp>
        <p:nvSpPr>
          <p:cNvPr id="16" name="Rectangle 15"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0AA7659F-B916-6342-8C22-A1136EEA9EE1}"/>
              </a:ext>
            </a:extLst>
          </p:cNvPr>
          <p:cNvSpPr/>
          <p:nvPr userDrawn="1"/>
        </p:nvSpPr>
        <p:spPr>
          <a:xfrm>
            <a:off x="470731" y="564543"/>
            <a:ext cx="2240663" cy="4048499"/>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spc="0"/>
          </a:p>
        </p:txBody>
      </p:sp>
      <p:sp>
        <p:nvSpPr>
          <p:cNvPr id="17" name="Subtitle 2">
            <a:extLst>
              <a:ext uri="{FF2B5EF4-FFF2-40B4-BE49-F238E27FC236}">
                <a16:creationId xmlns:a16="http://schemas.microsoft.com/office/drawing/2014/main" id="{894A32E3-713B-A845-AE5E-04694380F7BE}"/>
              </a:ext>
            </a:extLst>
          </p:cNvPr>
          <p:cNvSpPr>
            <a:spLocks noGrp="1"/>
          </p:cNvSpPr>
          <p:nvPr>
            <p:ph type="subTitle" idx="13" hasCustomPrompt="1"/>
          </p:nvPr>
        </p:nvSpPr>
        <p:spPr>
          <a:xfrm>
            <a:off x="999280" y="4019433"/>
            <a:ext cx="3898392" cy="393891"/>
          </a:xfrm>
        </p:spPr>
        <p:txBody>
          <a:bodyPr>
            <a:noAutofit/>
          </a:bodyPr>
          <a:lstStyle>
            <a:lvl1pPr marL="0" indent="0" algn="l">
              <a:buNone/>
              <a:defRPr sz="1800" b="0" spc="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30/10/21</a:t>
            </a:r>
          </a:p>
        </p:txBody>
      </p:sp>
      <p:sp>
        <p:nvSpPr>
          <p:cNvPr id="19" name="Text Placeholder 3">
            <a:extLst>
              <a:ext uri="{FF2B5EF4-FFF2-40B4-BE49-F238E27FC236}">
                <a16:creationId xmlns:a16="http://schemas.microsoft.com/office/drawing/2014/main" id="{3AA00D58-0574-F944-98DA-4900B2B46D66}"/>
              </a:ext>
            </a:extLst>
          </p:cNvPr>
          <p:cNvSpPr>
            <a:spLocks noGrp="1"/>
          </p:cNvSpPr>
          <p:nvPr>
            <p:ph type="body" sz="quarter" idx="14" hasCustomPrompt="1"/>
          </p:nvPr>
        </p:nvSpPr>
        <p:spPr>
          <a:xfrm>
            <a:off x="999281" y="3480283"/>
            <a:ext cx="5192363" cy="433891"/>
          </a:xfrm>
        </p:spPr>
        <p:txBody>
          <a:bodyPr>
            <a:noAutofit/>
          </a:bodyPr>
          <a:lstStyle>
            <a:lvl1pPr marL="0" indent="0">
              <a:buNone/>
              <a:defRPr sz="2400" b="0" i="0" spc="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p>
        </p:txBody>
      </p:sp>
      <p:sp>
        <p:nvSpPr>
          <p:cNvPr id="20" name="Title 1">
            <a:extLst>
              <a:ext uri="{FF2B5EF4-FFF2-40B4-BE49-F238E27FC236}">
                <a16:creationId xmlns:a16="http://schemas.microsoft.com/office/drawing/2014/main" id="{A7E73C31-B55F-ED43-8CE7-4FD354FC12BA}"/>
              </a:ext>
            </a:extLst>
          </p:cNvPr>
          <p:cNvSpPr>
            <a:spLocks noGrp="1"/>
          </p:cNvSpPr>
          <p:nvPr>
            <p:ph type="ctrTitle" hasCustomPrompt="1"/>
          </p:nvPr>
        </p:nvSpPr>
        <p:spPr>
          <a:xfrm>
            <a:off x="999280" y="892965"/>
            <a:ext cx="5215128" cy="2387600"/>
          </a:xfrm>
        </p:spPr>
        <p:txBody>
          <a:bodyPr anchor="b">
            <a:noAutofit/>
          </a:bodyPr>
          <a:lstStyle>
            <a:lvl1pPr algn="l">
              <a:lnSpc>
                <a:spcPct val="80000"/>
              </a:lnSpc>
              <a:defRPr sz="4400" b="1" spc="0">
                <a:solidFill>
                  <a:schemeClr val="bg1"/>
                </a:solidFill>
              </a:defRPr>
            </a:lvl1pPr>
          </a:lstStyle>
          <a:p>
            <a:r>
              <a:rPr lang="en-US" dirty="0"/>
              <a:t>CLICK TO EDIT MASTER COVER STYLE</a:t>
            </a:r>
            <a:endParaRPr lang="en-GB" dirty="0"/>
          </a:p>
        </p:txBody>
      </p:sp>
      <p:sp>
        <p:nvSpPr>
          <p:cNvPr id="22" name="TextBox 21">
            <a:extLst>
              <a:ext uri="{FF2B5EF4-FFF2-40B4-BE49-F238E27FC236}">
                <a16:creationId xmlns:a16="http://schemas.microsoft.com/office/drawing/2014/main" id="{0F69F3F8-02CA-DE41-BF09-02E07A524B20}"/>
              </a:ext>
            </a:extLst>
          </p:cNvPr>
          <p:cNvSpPr txBox="1"/>
          <p:nvPr userDrawn="1"/>
        </p:nvSpPr>
        <p:spPr>
          <a:xfrm>
            <a:off x="3106271" y="-914400"/>
            <a:ext cx="0" cy="0"/>
          </a:xfrm>
          <a:prstGeom prst="rect">
            <a:avLst/>
          </a:prstGeom>
        </p:spPr>
        <p:txBody>
          <a:bodyPr vert="horz" wrap="none" lIns="91440" tIns="45720" rIns="91440" bIns="45720" rtlCol="0">
            <a:noAutofit/>
          </a:bodyPr>
          <a:lstStyle/>
          <a:p>
            <a:pPr marL="0" marR="0" indent="0" algn="l" defTabSz="914354" rtl="0" eaLnBrk="1" fontAlgn="auto" latinLnBrk="0" hangingPunct="1">
              <a:lnSpc>
                <a:spcPct val="90000"/>
              </a:lnSpc>
              <a:spcBef>
                <a:spcPts val="1000"/>
              </a:spcBef>
              <a:spcAft>
                <a:spcPts val="0"/>
              </a:spcAft>
              <a:buClrTx/>
              <a:buSzTx/>
              <a:buFont typeface="Wingdings" pitchFamily="2" charset="2"/>
              <a:buNone/>
              <a:tabLst/>
            </a:pPr>
            <a:endPar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CF5C1272-D2DF-5A46-AC13-61C04986991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718593" y="241688"/>
            <a:ext cx="1207448" cy="259602"/>
          </a:xfrm>
          <a:prstGeom prst="rect">
            <a:avLst/>
          </a:prstGeom>
        </p:spPr>
      </p:pic>
    </p:spTree>
    <p:extLst>
      <p:ext uri="{BB962C8B-B14F-4D97-AF65-F5344CB8AC3E}">
        <p14:creationId xmlns:p14="http://schemas.microsoft.com/office/powerpoint/2010/main" val="97455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ext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CBCCAF-9CB7-2940-9911-020BEB66E9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25779" y="633234"/>
            <a:ext cx="5418221" cy="4385811"/>
          </a:xfrm>
          <a:prstGeom prst="rect">
            <a:avLst/>
          </a:prstGeom>
        </p:spPr>
      </p:pic>
      <p:sp>
        <p:nvSpPr>
          <p:cNvPr id="16" name="Picture Placeholder 4">
            <a:extLst>
              <a:ext uri="{FF2B5EF4-FFF2-40B4-BE49-F238E27FC236}">
                <a16:creationId xmlns:a16="http://schemas.microsoft.com/office/drawing/2014/main" id="{5CD49E5F-ED2F-674E-86AF-0396D8A73A0C}"/>
              </a:ext>
            </a:extLst>
          </p:cNvPr>
          <p:cNvSpPr>
            <a:spLocks noGrp="1"/>
          </p:cNvSpPr>
          <p:nvPr>
            <p:ph type="pic" sz="quarter" idx="10" hasCustomPrompt="1"/>
          </p:nvPr>
        </p:nvSpPr>
        <p:spPr>
          <a:xfrm>
            <a:off x="5220973" y="837930"/>
            <a:ext cx="3923026" cy="3079190"/>
          </a:xfrm>
        </p:spPr>
        <p:txBody>
          <a:bodyPr/>
          <a:lstStyle>
            <a:lvl1pPr marL="0" indent="0">
              <a:buNone/>
              <a:defRPr b="0"/>
            </a:lvl1pPr>
          </a:lstStyle>
          <a:p>
            <a:r>
              <a:rPr lang="en-US" dirty="0"/>
              <a:t>Click icon to add screenshot</a:t>
            </a:r>
          </a:p>
        </p:txBody>
      </p:sp>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8" name="Subtitle 2">
            <a:extLst>
              <a:ext uri="{FF2B5EF4-FFF2-40B4-BE49-F238E27FC236}">
                <a16:creationId xmlns:a16="http://schemas.microsoft.com/office/drawing/2014/main" id="{C89CD55E-DA04-8A42-BC19-366658893E57}"/>
              </a:ext>
            </a:extLst>
          </p:cNvPr>
          <p:cNvSpPr>
            <a:spLocks noGrp="1"/>
          </p:cNvSpPr>
          <p:nvPr>
            <p:ph type="subTitle" idx="1"/>
          </p:nvPr>
        </p:nvSpPr>
        <p:spPr>
          <a:xfrm>
            <a:off x="330516" y="1535128"/>
            <a:ext cx="3923027" cy="354621"/>
          </a:xfrm>
        </p:spPr>
        <p:txBody>
          <a:bodyPr>
            <a:noAutofit/>
          </a:bodyPr>
          <a:lstStyle>
            <a:lvl1pPr marL="0" indent="0" algn="l">
              <a:buNone/>
              <a:defRPr sz="1600" b="1" i="0" spc="0">
                <a:solidFill>
                  <a:schemeClr val="tx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dirty="0"/>
              <a:t>Click to edit Master subtitle</a:t>
            </a:r>
          </a:p>
        </p:txBody>
      </p:sp>
      <p:sp>
        <p:nvSpPr>
          <p:cNvPr id="9" name="Text Placeholder 3">
            <a:extLst>
              <a:ext uri="{FF2B5EF4-FFF2-40B4-BE49-F238E27FC236}">
                <a16:creationId xmlns:a16="http://schemas.microsoft.com/office/drawing/2014/main" id="{9C477155-A391-BB43-8CD9-526382DBA661}"/>
              </a:ext>
            </a:extLst>
          </p:cNvPr>
          <p:cNvSpPr>
            <a:spLocks noGrp="1"/>
          </p:cNvSpPr>
          <p:nvPr>
            <p:ph type="body" sz="half" idx="2" hasCustomPrompt="1"/>
          </p:nvPr>
        </p:nvSpPr>
        <p:spPr>
          <a:xfrm>
            <a:off x="330519" y="2019198"/>
            <a:ext cx="3923026" cy="2479814"/>
          </a:xfrm>
        </p:spPr>
        <p:txBody>
          <a:bodyPr>
            <a:noAutofit/>
          </a:bodyPr>
          <a:lstStyle>
            <a:lvl1pPr marL="0" indent="0">
              <a:buNone/>
              <a:defRPr sz="14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Click to edit body text style</a:t>
            </a:r>
          </a:p>
        </p:txBody>
      </p:sp>
      <p:sp>
        <p:nvSpPr>
          <p:cNvPr id="15" name="Title 1">
            <a:extLst>
              <a:ext uri="{FF2B5EF4-FFF2-40B4-BE49-F238E27FC236}">
                <a16:creationId xmlns:a16="http://schemas.microsoft.com/office/drawing/2014/main" id="{39403F43-6AB8-2748-B90F-A42FA603BF39}"/>
              </a:ext>
            </a:extLst>
          </p:cNvPr>
          <p:cNvSpPr>
            <a:spLocks noGrp="1"/>
          </p:cNvSpPr>
          <p:nvPr>
            <p:ph type="ctrTitle" hasCustomPrompt="1"/>
          </p:nvPr>
        </p:nvSpPr>
        <p:spPr>
          <a:xfrm>
            <a:off x="353568" y="475995"/>
            <a:ext cx="3898113" cy="929684"/>
          </a:xfrm>
        </p:spPr>
        <p:txBody>
          <a:bodyPr anchor="b">
            <a:noAutofit/>
          </a:bodyPr>
          <a:lstStyle>
            <a:lvl1pPr algn="l" fontAlgn="t" hangingPunct="0">
              <a:defRPr sz="2800" b="1" spc="0">
                <a:solidFill>
                  <a:schemeClr val="tx1"/>
                </a:solidFill>
              </a:defRPr>
            </a:lvl1pPr>
          </a:lstStyle>
          <a:p>
            <a:r>
              <a:rPr lang="en-GB" noProof="0" dirty="0"/>
              <a:t>Click to edit master title</a:t>
            </a:r>
          </a:p>
        </p:txBody>
      </p:sp>
      <p:sp>
        <p:nvSpPr>
          <p:cNvPr id="11" name="Slide Number Placeholder 5">
            <a:extLst>
              <a:ext uri="{FF2B5EF4-FFF2-40B4-BE49-F238E27FC236}">
                <a16:creationId xmlns:a16="http://schemas.microsoft.com/office/drawing/2014/main" id="{771ECAD8-33F4-DC4A-8152-688175A7E686}"/>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12399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ext only">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B30A4B32-238C-6C4C-A8F8-6E41355ED847}"/>
              </a:ext>
            </a:extLst>
          </p:cNvPr>
          <p:cNvSpPr>
            <a:spLocks noGrp="1"/>
          </p:cNvSpPr>
          <p:nvPr>
            <p:ph type="pic" sz="quarter" idx="14" hasCustomPrompt="1"/>
          </p:nvPr>
        </p:nvSpPr>
        <p:spPr>
          <a:xfrm>
            <a:off x="0" y="0"/>
            <a:ext cx="5490127" cy="5143500"/>
          </a:xfrm>
        </p:spPr>
        <p:txBody>
          <a:bodyPr/>
          <a:lstStyle>
            <a:lvl1pPr marL="0" indent="0">
              <a:buNone/>
              <a:defRPr b="0"/>
            </a:lvl1pPr>
          </a:lstStyle>
          <a:p>
            <a:r>
              <a:rPr lang="en-GB" dirty="0"/>
              <a:t>Click icon to insert picture</a:t>
            </a:r>
          </a:p>
        </p:txBody>
      </p:sp>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pic>
        <p:nvPicPr>
          <p:cNvPr id="11" name="Picture 10" descr="Background pattern&#10;&#10;Description automatically generated">
            <a:extLst>
              <a:ext uri="{FF2B5EF4-FFF2-40B4-BE49-F238E27FC236}">
                <a16:creationId xmlns:a16="http://schemas.microsoft.com/office/drawing/2014/main" id="{0750E938-2E6D-EE4C-AB2B-BA481808B6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90126" y="0"/>
            <a:ext cx="3653873" cy="5143500"/>
          </a:xfrm>
          <a:prstGeom prst="rect">
            <a:avLst/>
          </a:prstGeom>
        </p:spPr>
      </p:pic>
      <p:sp>
        <p:nvSpPr>
          <p:cNvPr id="13" name="Rectangle 12">
            <a:extLst>
              <a:ext uri="{FF2B5EF4-FFF2-40B4-BE49-F238E27FC236}">
                <a16:creationId xmlns:a16="http://schemas.microsoft.com/office/drawing/2014/main" id="{7556F683-1857-B541-8AD4-4550C396AD04}"/>
              </a:ext>
            </a:extLst>
          </p:cNvPr>
          <p:cNvSpPr/>
          <p:nvPr userDrawn="1"/>
        </p:nvSpPr>
        <p:spPr>
          <a:xfrm>
            <a:off x="5490125" y="0"/>
            <a:ext cx="3653873" cy="5143500"/>
          </a:xfrm>
          <a:prstGeom prst="rect">
            <a:avLst/>
          </a:prstGeom>
          <a:solidFill>
            <a:srgbClr val="7030A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39403F43-6AB8-2748-B90F-A42FA603BF39}"/>
              </a:ext>
            </a:extLst>
          </p:cNvPr>
          <p:cNvSpPr>
            <a:spLocks noGrp="1"/>
          </p:cNvSpPr>
          <p:nvPr>
            <p:ph type="ctrTitle" hasCustomPrompt="1"/>
          </p:nvPr>
        </p:nvSpPr>
        <p:spPr>
          <a:xfrm>
            <a:off x="5852160" y="445274"/>
            <a:ext cx="2961321" cy="3209054"/>
          </a:xfrm>
        </p:spPr>
        <p:txBody>
          <a:bodyPr anchor="b">
            <a:noAutofit/>
          </a:bodyPr>
          <a:lstStyle>
            <a:lvl1pPr algn="l" fontAlgn="t" hangingPunct="0">
              <a:defRPr sz="3200" b="1" spc="0">
                <a:solidFill>
                  <a:schemeClr val="bg2"/>
                </a:solidFill>
              </a:defRPr>
            </a:lvl1pPr>
          </a:lstStyle>
          <a:p>
            <a:r>
              <a:rPr lang="en-GB" dirty="0"/>
              <a:t>“Click to edit quote or testimonial”</a:t>
            </a:r>
          </a:p>
        </p:txBody>
      </p:sp>
      <p:sp>
        <p:nvSpPr>
          <p:cNvPr id="8" name="Subtitle 2">
            <a:extLst>
              <a:ext uri="{FF2B5EF4-FFF2-40B4-BE49-F238E27FC236}">
                <a16:creationId xmlns:a16="http://schemas.microsoft.com/office/drawing/2014/main" id="{C89CD55E-DA04-8A42-BC19-366658893E57}"/>
              </a:ext>
            </a:extLst>
          </p:cNvPr>
          <p:cNvSpPr>
            <a:spLocks noGrp="1"/>
          </p:cNvSpPr>
          <p:nvPr>
            <p:ph type="subTitle" idx="1" hasCustomPrompt="1"/>
          </p:nvPr>
        </p:nvSpPr>
        <p:spPr>
          <a:xfrm>
            <a:off x="5852160" y="3866982"/>
            <a:ext cx="2961321" cy="354621"/>
          </a:xfrm>
        </p:spPr>
        <p:txBody>
          <a:bodyPr>
            <a:noAutofit/>
          </a:bodyPr>
          <a:lstStyle>
            <a:lvl1pPr marL="0" indent="0" algn="l">
              <a:buNone/>
              <a:defRPr sz="1600" b="0" i="0" spc="0">
                <a:solidFill>
                  <a:schemeClr val="bg2"/>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dirty="0"/>
              <a:t>NAME SURNAME</a:t>
            </a:r>
          </a:p>
        </p:txBody>
      </p:sp>
    </p:spTree>
    <p:extLst>
      <p:ext uri="{BB962C8B-B14F-4D97-AF65-F5344CB8AC3E}">
        <p14:creationId xmlns:p14="http://schemas.microsoft.com/office/powerpoint/2010/main" val="135964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3674B2-EC5A-2049-A63F-C129CA370CFD}"/>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
        <p:nvSpPr>
          <p:cNvPr id="5" name="Content Placeholder 2">
            <a:extLst>
              <a:ext uri="{FF2B5EF4-FFF2-40B4-BE49-F238E27FC236}">
                <a16:creationId xmlns:a16="http://schemas.microsoft.com/office/drawing/2014/main" id="{D44F07BF-F6CF-8343-A6FD-DE155D5501CC}"/>
              </a:ext>
            </a:extLst>
          </p:cNvPr>
          <p:cNvSpPr>
            <a:spLocks noGrp="1"/>
          </p:cNvSpPr>
          <p:nvPr>
            <p:ph idx="1" hasCustomPrompt="1"/>
          </p:nvPr>
        </p:nvSpPr>
        <p:spPr>
          <a:xfrm>
            <a:off x="0" y="0"/>
            <a:ext cx="9144000" cy="5143500"/>
          </a:xfrm>
        </p:spPr>
        <p:txBody>
          <a:bodyPr>
            <a:normAutofit/>
          </a:bodyPr>
          <a:lstStyle>
            <a:lvl1pPr marL="0" indent="0">
              <a:buNone/>
              <a:defRPr sz="1600" b="0" spc="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relevant icon to insert content</a:t>
            </a:r>
          </a:p>
        </p:txBody>
      </p:sp>
      <p:sp>
        <p:nvSpPr>
          <p:cNvPr id="4" name="Footer Placeholder 3">
            <a:extLst>
              <a:ext uri="{FF2B5EF4-FFF2-40B4-BE49-F238E27FC236}">
                <a16:creationId xmlns:a16="http://schemas.microsoft.com/office/drawing/2014/main" id="{454FD9E5-41C9-B342-9D00-3728762E17FA}"/>
              </a:ext>
            </a:extLst>
          </p:cNvPr>
          <p:cNvSpPr>
            <a:spLocks noGrp="1"/>
          </p:cNvSpPr>
          <p:nvPr>
            <p:ph type="ftr" sz="quarter" idx="11"/>
          </p:nvPr>
        </p:nvSpPr>
        <p:spPr/>
        <p:txBody>
          <a:bodyPr/>
          <a:lstStyle/>
          <a:p>
            <a:r>
              <a:rPr lang="en-GB"/>
              <a:t>Commercial in confidence</a:t>
            </a:r>
            <a:endParaRPr lang="en-GB" dirty="0"/>
          </a:p>
        </p:txBody>
      </p:sp>
    </p:spTree>
    <p:extLst>
      <p:ext uri="{BB962C8B-B14F-4D97-AF65-F5344CB8AC3E}">
        <p14:creationId xmlns:p14="http://schemas.microsoft.com/office/powerpoint/2010/main" val="1172862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3838150-5514-9144-ADE2-F38BAD1F39C9}"/>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
        <p:nvSpPr>
          <p:cNvPr id="8" name="Text Placeholder 3">
            <a:extLst>
              <a:ext uri="{FF2B5EF4-FFF2-40B4-BE49-F238E27FC236}">
                <a16:creationId xmlns:a16="http://schemas.microsoft.com/office/drawing/2014/main" id="{1B282057-46F6-6143-A9F6-93B47DF95CB2}"/>
              </a:ext>
            </a:extLst>
          </p:cNvPr>
          <p:cNvSpPr>
            <a:spLocks noGrp="1"/>
          </p:cNvSpPr>
          <p:nvPr>
            <p:ph type="body" sz="half" idx="2" hasCustomPrompt="1"/>
          </p:nvPr>
        </p:nvSpPr>
        <p:spPr>
          <a:xfrm>
            <a:off x="353570" y="1486025"/>
            <a:ext cx="8459912" cy="3073618"/>
          </a:xfrm>
        </p:spPr>
        <p:txBody>
          <a:bodyPr>
            <a:noAutofit/>
          </a:bodyPr>
          <a:lstStyle>
            <a:lvl1pPr marL="0" indent="0">
              <a:buNone/>
              <a:defRPr sz="14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a:t>Click to edit body text style</a:t>
            </a:r>
            <a:endParaRPr lang="en-GB" noProof="0" dirty="0"/>
          </a:p>
        </p:txBody>
      </p:sp>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11" name="Subtitle 2">
            <a:extLst>
              <a:ext uri="{FF2B5EF4-FFF2-40B4-BE49-F238E27FC236}">
                <a16:creationId xmlns:a16="http://schemas.microsoft.com/office/drawing/2014/main" id="{33CA41F5-3893-7F4F-8871-D3FA4EF01300}"/>
              </a:ext>
            </a:extLst>
          </p:cNvPr>
          <p:cNvSpPr>
            <a:spLocks noGrp="1"/>
          </p:cNvSpPr>
          <p:nvPr>
            <p:ph type="subTitle" idx="1" hasCustomPrompt="1"/>
          </p:nvPr>
        </p:nvSpPr>
        <p:spPr>
          <a:xfrm>
            <a:off x="353567" y="997724"/>
            <a:ext cx="8459915" cy="354621"/>
          </a:xfrm>
        </p:spPr>
        <p:txBody>
          <a:bodyPr>
            <a:noAutofit/>
          </a:bodyPr>
          <a:lstStyle>
            <a:lvl1pPr marL="0" indent="0" algn="l">
              <a:buNone/>
              <a:defRPr sz="1600" b="1" i="0" spc="0">
                <a:solidFill>
                  <a:schemeClr val="tx2"/>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a:t>Click to edit master subtitle style</a:t>
            </a:r>
          </a:p>
        </p:txBody>
      </p:sp>
      <p:sp>
        <p:nvSpPr>
          <p:cNvPr id="13" name="Title 1">
            <a:extLst>
              <a:ext uri="{FF2B5EF4-FFF2-40B4-BE49-F238E27FC236}">
                <a16:creationId xmlns:a16="http://schemas.microsoft.com/office/drawing/2014/main" id="{33D60D6F-C0D2-CB47-8704-130AF2CC8921}"/>
              </a:ext>
            </a:extLst>
          </p:cNvPr>
          <p:cNvSpPr>
            <a:spLocks noGrp="1"/>
          </p:cNvSpPr>
          <p:nvPr>
            <p:ph type="ctrTitle" hasCustomPrompt="1"/>
          </p:nvPr>
        </p:nvSpPr>
        <p:spPr>
          <a:xfrm>
            <a:off x="353568" y="318052"/>
            <a:ext cx="8459914" cy="545993"/>
          </a:xfrm>
        </p:spPr>
        <p:txBody>
          <a:bodyPr anchor="b">
            <a:noAutofit/>
          </a:bodyPr>
          <a:lstStyle>
            <a:lvl1pPr algn="l" fontAlgn="t" hangingPunct="0">
              <a:defRPr sz="2800" b="1" spc="0">
                <a:solidFill>
                  <a:schemeClr val="tx1"/>
                </a:solidFill>
              </a:defRPr>
            </a:lvl1pPr>
          </a:lstStyle>
          <a:p>
            <a:r>
              <a:rPr lang="en-GB" noProof="0"/>
              <a:t>Click to edit master title</a:t>
            </a:r>
            <a:endParaRPr lang="en-GB" noProof="0" dirty="0"/>
          </a:p>
        </p:txBody>
      </p:sp>
      <p:pic>
        <p:nvPicPr>
          <p:cNvPr id="7" name="Picture 6" descr="Background pattern&#10;&#10;Description automatically generated">
            <a:extLst>
              <a:ext uri="{FF2B5EF4-FFF2-40B4-BE49-F238E27FC236}">
                <a16:creationId xmlns:a16="http://schemas.microsoft.com/office/drawing/2014/main" id="{D559776C-8794-604C-83C4-CAB746CA1A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1081"/>
          <a:stretch/>
        </p:blipFill>
        <p:spPr>
          <a:xfrm>
            <a:off x="6687202" y="2324926"/>
            <a:ext cx="2456799" cy="2830606"/>
          </a:xfrm>
          <a:prstGeom prst="rect">
            <a:avLst/>
          </a:prstGeom>
        </p:spPr>
      </p:pic>
    </p:spTree>
    <p:extLst>
      <p:ext uri="{BB962C8B-B14F-4D97-AF65-F5344CB8AC3E}">
        <p14:creationId xmlns:p14="http://schemas.microsoft.com/office/powerpoint/2010/main" val="390886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ext only">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10" name="Footer Placeholder 3">
            <a:extLst>
              <a:ext uri="{FF2B5EF4-FFF2-40B4-BE49-F238E27FC236}">
                <a16:creationId xmlns:a16="http://schemas.microsoft.com/office/drawing/2014/main" id="{49E1426A-C6C4-DC45-9AEF-32F073A75ACC}"/>
              </a:ext>
            </a:extLst>
          </p:cNvPr>
          <p:cNvSpPr txBox="1">
            <a:spLocks/>
          </p:cNvSpPr>
          <p:nvPr userDrawn="1"/>
        </p:nvSpPr>
        <p:spPr>
          <a:xfrm>
            <a:off x="330518" y="4793715"/>
            <a:ext cx="4114800" cy="107722"/>
          </a:xfrm>
          <a:prstGeom prst="rect">
            <a:avLst/>
          </a:prstGeom>
        </p:spPr>
        <p:txBody>
          <a:bodyPr lIns="0" tIns="0" rIns="0" bIns="0" anchor="ctr">
            <a:spAutoFit/>
          </a:bodyPr>
          <a:lstStyle>
            <a:defPPr>
              <a:defRPr lang="en-US"/>
            </a:defPPr>
            <a:lvl1pPr marL="0" algn="l" defTabSz="685800" rtl="0" eaLnBrk="1" latinLnBrk="0" hangingPunct="1">
              <a:defRPr sz="7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Commercial in confidence</a:t>
            </a:r>
            <a:endParaRPr lang="en-GB" dirty="0"/>
          </a:p>
        </p:txBody>
      </p:sp>
      <p:sp>
        <p:nvSpPr>
          <p:cNvPr id="14" name="Title 1">
            <a:extLst>
              <a:ext uri="{FF2B5EF4-FFF2-40B4-BE49-F238E27FC236}">
                <a16:creationId xmlns:a16="http://schemas.microsoft.com/office/drawing/2014/main" id="{32F22EB3-8667-C34D-8C99-FFBABB18593B}"/>
              </a:ext>
            </a:extLst>
          </p:cNvPr>
          <p:cNvSpPr>
            <a:spLocks noGrp="1"/>
          </p:cNvSpPr>
          <p:nvPr>
            <p:ph type="ctrTitle" hasCustomPrompt="1"/>
          </p:nvPr>
        </p:nvSpPr>
        <p:spPr>
          <a:xfrm>
            <a:off x="353568" y="318052"/>
            <a:ext cx="8459914" cy="545993"/>
          </a:xfrm>
        </p:spPr>
        <p:txBody>
          <a:bodyPr anchor="b">
            <a:noAutofit/>
          </a:bodyPr>
          <a:lstStyle>
            <a:lvl1pPr algn="ctr" fontAlgn="t" hangingPunct="0">
              <a:defRPr sz="2800" b="1" spc="0">
                <a:solidFill>
                  <a:schemeClr val="tx1"/>
                </a:solidFill>
              </a:defRPr>
            </a:lvl1pPr>
          </a:lstStyle>
          <a:p>
            <a:r>
              <a:rPr lang="en-GB" noProof="0"/>
              <a:t>Click to edit master title</a:t>
            </a:r>
            <a:endParaRPr lang="en-GB" noProof="0" dirty="0"/>
          </a:p>
        </p:txBody>
      </p:sp>
      <p:sp>
        <p:nvSpPr>
          <p:cNvPr id="6" name="Slide Number Placeholder 5">
            <a:extLst>
              <a:ext uri="{FF2B5EF4-FFF2-40B4-BE49-F238E27FC236}">
                <a16:creationId xmlns:a16="http://schemas.microsoft.com/office/drawing/2014/main" id="{DC813EA9-DAA4-1E42-9988-82F3374CB492}"/>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1097328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ext only">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10" name="Footer Placeholder 3">
            <a:extLst>
              <a:ext uri="{FF2B5EF4-FFF2-40B4-BE49-F238E27FC236}">
                <a16:creationId xmlns:a16="http://schemas.microsoft.com/office/drawing/2014/main" id="{49E1426A-C6C4-DC45-9AEF-32F073A75ACC}"/>
              </a:ext>
            </a:extLst>
          </p:cNvPr>
          <p:cNvSpPr txBox="1">
            <a:spLocks/>
          </p:cNvSpPr>
          <p:nvPr userDrawn="1"/>
        </p:nvSpPr>
        <p:spPr>
          <a:xfrm>
            <a:off x="330518" y="4793715"/>
            <a:ext cx="4114800" cy="107722"/>
          </a:xfrm>
          <a:prstGeom prst="rect">
            <a:avLst/>
          </a:prstGeom>
        </p:spPr>
        <p:txBody>
          <a:bodyPr lIns="0" tIns="0" rIns="0" bIns="0" anchor="ctr">
            <a:spAutoFit/>
          </a:bodyPr>
          <a:lstStyle>
            <a:defPPr>
              <a:defRPr lang="en-US"/>
            </a:defPPr>
            <a:lvl1pPr marL="0" algn="l" defTabSz="685800" rtl="0" eaLnBrk="1" latinLnBrk="0" hangingPunct="1">
              <a:defRPr sz="7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Commercial in confidence</a:t>
            </a:r>
            <a:endParaRPr lang="en-GB" dirty="0"/>
          </a:p>
        </p:txBody>
      </p:sp>
      <p:sp>
        <p:nvSpPr>
          <p:cNvPr id="11" name="Subtitle 2">
            <a:extLst>
              <a:ext uri="{FF2B5EF4-FFF2-40B4-BE49-F238E27FC236}">
                <a16:creationId xmlns:a16="http://schemas.microsoft.com/office/drawing/2014/main" id="{36EC7850-031E-4849-97F6-5C8DB00E588B}"/>
              </a:ext>
            </a:extLst>
          </p:cNvPr>
          <p:cNvSpPr>
            <a:spLocks noGrp="1"/>
          </p:cNvSpPr>
          <p:nvPr>
            <p:ph type="subTitle" idx="1"/>
          </p:nvPr>
        </p:nvSpPr>
        <p:spPr>
          <a:xfrm>
            <a:off x="330516" y="1377185"/>
            <a:ext cx="3629852" cy="354621"/>
          </a:xfrm>
        </p:spPr>
        <p:txBody>
          <a:bodyPr>
            <a:noAutofit/>
          </a:bodyPr>
          <a:lstStyle>
            <a:lvl1pPr marL="0" indent="0" algn="l">
              <a:buNone/>
              <a:defRPr sz="1600" b="1" i="0" spc="0">
                <a:solidFill>
                  <a:schemeClr val="tx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dirty="0"/>
              <a:t>Click to edit Master subtitle</a:t>
            </a:r>
          </a:p>
        </p:txBody>
      </p:sp>
      <p:sp>
        <p:nvSpPr>
          <p:cNvPr id="13" name="Text Placeholder 3">
            <a:extLst>
              <a:ext uri="{FF2B5EF4-FFF2-40B4-BE49-F238E27FC236}">
                <a16:creationId xmlns:a16="http://schemas.microsoft.com/office/drawing/2014/main" id="{A10D1088-750E-5546-8E5C-C4F86B48FA7D}"/>
              </a:ext>
            </a:extLst>
          </p:cNvPr>
          <p:cNvSpPr>
            <a:spLocks noGrp="1"/>
          </p:cNvSpPr>
          <p:nvPr>
            <p:ph type="body" sz="half" idx="2" hasCustomPrompt="1"/>
          </p:nvPr>
        </p:nvSpPr>
        <p:spPr>
          <a:xfrm>
            <a:off x="330518" y="1861255"/>
            <a:ext cx="3629851" cy="2479814"/>
          </a:xfrm>
        </p:spPr>
        <p:txBody>
          <a:bodyPr>
            <a:noAutofit/>
          </a:bodyPr>
          <a:lstStyle>
            <a:lvl1pPr marL="0" indent="0">
              <a:buNone/>
              <a:defRPr sz="14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Click to edit body text style</a:t>
            </a:r>
          </a:p>
        </p:txBody>
      </p:sp>
      <p:sp>
        <p:nvSpPr>
          <p:cNvPr id="14" name="Title 1">
            <a:extLst>
              <a:ext uri="{FF2B5EF4-FFF2-40B4-BE49-F238E27FC236}">
                <a16:creationId xmlns:a16="http://schemas.microsoft.com/office/drawing/2014/main" id="{32F22EB3-8667-C34D-8C99-FFBABB18593B}"/>
              </a:ext>
            </a:extLst>
          </p:cNvPr>
          <p:cNvSpPr>
            <a:spLocks noGrp="1"/>
          </p:cNvSpPr>
          <p:nvPr>
            <p:ph type="ctrTitle" hasCustomPrompt="1"/>
          </p:nvPr>
        </p:nvSpPr>
        <p:spPr>
          <a:xfrm>
            <a:off x="353568" y="318052"/>
            <a:ext cx="8459914" cy="545993"/>
          </a:xfrm>
        </p:spPr>
        <p:txBody>
          <a:bodyPr anchor="b">
            <a:noAutofit/>
          </a:bodyPr>
          <a:lstStyle>
            <a:lvl1pPr algn="ctr" fontAlgn="t" hangingPunct="0">
              <a:defRPr sz="2800" b="1" spc="0">
                <a:solidFill>
                  <a:schemeClr val="tx1"/>
                </a:solidFill>
              </a:defRPr>
            </a:lvl1pPr>
          </a:lstStyle>
          <a:p>
            <a:r>
              <a:rPr lang="en-GB" noProof="0"/>
              <a:t>Click to edit master title</a:t>
            </a:r>
            <a:endParaRPr lang="en-GB" noProof="0" dirty="0"/>
          </a:p>
        </p:txBody>
      </p:sp>
      <p:sp>
        <p:nvSpPr>
          <p:cNvPr id="8" name="Slide Number Placeholder 5">
            <a:extLst>
              <a:ext uri="{FF2B5EF4-FFF2-40B4-BE49-F238E27FC236}">
                <a16:creationId xmlns:a16="http://schemas.microsoft.com/office/drawing/2014/main" id="{96464A1A-8C6B-7A44-99D3-AB3A31E801A7}"/>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3806653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ext only">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10" name="Footer Placeholder 3">
            <a:extLst>
              <a:ext uri="{FF2B5EF4-FFF2-40B4-BE49-F238E27FC236}">
                <a16:creationId xmlns:a16="http://schemas.microsoft.com/office/drawing/2014/main" id="{49E1426A-C6C4-DC45-9AEF-32F073A75ACC}"/>
              </a:ext>
            </a:extLst>
          </p:cNvPr>
          <p:cNvSpPr txBox="1">
            <a:spLocks/>
          </p:cNvSpPr>
          <p:nvPr userDrawn="1"/>
        </p:nvSpPr>
        <p:spPr>
          <a:xfrm>
            <a:off x="330518" y="4793715"/>
            <a:ext cx="4114800" cy="107722"/>
          </a:xfrm>
          <a:prstGeom prst="rect">
            <a:avLst/>
          </a:prstGeom>
        </p:spPr>
        <p:txBody>
          <a:bodyPr lIns="0" tIns="0" rIns="0" bIns="0" anchor="ctr">
            <a:spAutoFit/>
          </a:bodyPr>
          <a:lstStyle>
            <a:defPPr>
              <a:defRPr lang="en-US"/>
            </a:defPPr>
            <a:lvl1pPr marL="0" algn="l" defTabSz="685800" rtl="0" eaLnBrk="1" latinLnBrk="0" hangingPunct="1">
              <a:defRPr sz="7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Commercial in confidence</a:t>
            </a:r>
            <a:endParaRPr lang="en-GB" dirty="0"/>
          </a:p>
        </p:txBody>
      </p:sp>
      <p:sp>
        <p:nvSpPr>
          <p:cNvPr id="11" name="Subtitle 2">
            <a:extLst>
              <a:ext uri="{FF2B5EF4-FFF2-40B4-BE49-F238E27FC236}">
                <a16:creationId xmlns:a16="http://schemas.microsoft.com/office/drawing/2014/main" id="{36EC7850-031E-4849-97F6-5C8DB00E588B}"/>
              </a:ext>
            </a:extLst>
          </p:cNvPr>
          <p:cNvSpPr>
            <a:spLocks noGrp="1"/>
          </p:cNvSpPr>
          <p:nvPr>
            <p:ph type="subTitle" idx="1"/>
          </p:nvPr>
        </p:nvSpPr>
        <p:spPr>
          <a:xfrm>
            <a:off x="5183630" y="1377185"/>
            <a:ext cx="3629852" cy="354621"/>
          </a:xfrm>
        </p:spPr>
        <p:txBody>
          <a:bodyPr>
            <a:noAutofit/>
          </a:bodyPr>
          <a:lstStyle>
            <a:lvl1pPr marL="0" indent="0" algn="l">
              <a:buNone/>
              <a:defRPr sz="1600" b="1" i="0" spc="0">
                <a:solidFill>
                  <a:schemeClr val="tx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dirty="0"/>
              <a:t>Click to edit Master subtitle</a:t>
            </a:r>
          </a:p>
        </p:txBody>
      </p:sp>
      <p:sp>
        <p:nvSpPr>
          <p:cNvPr id="13" name="Text Placeholder 3">
            <a:extLst>
              <a:ext uri="{FF2B5EF4-FFF2-40B4-BE49-F238E27FC236}">
                <a16:creationId xmlns:a16="http://schemas.microsoft.com/office/drawing/2014/main" id="{A10D1088-750E-5546-8E5C-C4F86B48FA7D}"/>
              </a:ext>
            </a:extLst>
          </p:cNvPr>
          <p:cNvSpPr>
            <a:spLocks noGrp="1"/>
          </p:cNvSpPr>
          <p:nvPr>
            <p:ph type="body" sz="half" idx="2" hasCustomPrompt="1"/>
          </p:nvPr>
        </p:nvSpPr>
        <p:spPr>
          <a:xfrm>
            <a:off x="5183631" y="1861255"/>
            <a:ext cx="3629851" cy="2479814"/>
          </a:xfrm>
        </p:spPr>
        <p:txBody>
          <a:bodyPr>
            <a:noAutofit/>
          </a:bodyPr>
          <a:lstStyle>
            <a:lvl1pPr marL="0" indent="0">
              <a:buNone/>
              <a:defRPr sz="14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Click to edit body text style</a:t>
            </a:r>
          </a:p>
        </p:txBody>
      </p:sp>
      <p:sp>
        <p:nvSpPr>
          <p:cNvPr id="14" name="Title 1">
            <a:extLst>
              <a:ext uri="{FF2B5EF4-FFF2-40B4-BE49-F238E27FC236}">
                <a16:creationId xmlns:a16="http://schemas.microsoft.com/office/drawing/2014/main" id="{32F22EB3-8667-C34D-8C99-FFBABB18593B}"/>
              </a:ext>
            </a:extLst>
          </p:cNvPr>
          <p:cNvSpPr>
            <a:spLocks noGrp="1"/>
          </p:cNvSpPr>
          <p:nvPr>
            <p:ph type="ctrTitle" hasCustomPrompt="1"/>
          </p:nvPr>
        </p:nvSpPr>
        <p:spPr>
          <a:xfrm>
            <a:off x="353568" y="318052"/>
            <a:ext cx="8459914" cy="545993"/>
          </a:xfrm>
        </p:spPr>
        <p:txBody>
          <a:bodyPr anchor="b">
            <a:noAutofit/>
          </a:bodyPr>
          <a:lstStyle>
            <a:lvl1pPr algn="ctr" fontAlgn="t" hangingPunct="0">
              <a:defRPr sz="2800" b="1" spc="0">
                <a:solidFill>
                  <a:schemeClr val="tx1"/>
                </a:solidFill>
              </a:defRPr>
            </a:lvl1pPr>
          </a:lstStyle>
          <a:p>
            <a:r>
              <a:rPr lang="en-GB" noProof="0"/>
              <a:t>Click to edit master title</a:t>
            </a:r>
            <a:endParaRPr lang="en-GB" noProof="0" dirty="0"/>
          </a:p>
        </p:txBody>
      </p:sp>
      <p:sp>
        <p:nvSpPr>
          <p:cNvPr id="8" name="Slide Number Placeholder 5">
            <a:extLst>
              <a:ext uri="{FF2B5EF4-FFF2-40B4-BE49-F238E27FC236}">
                <a16:creationId xmlns:a16="http://schemas.microsoft.com/office/drawing/2014/main" id="{715D8245-F207-4E4E-A662-E26739B6D505}"/>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971724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ext only">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10" name="Footer Placeholder 3">
            <a:extLst>
              <a:ext uri="{FF2B5EF4-FFF2-40B4-BE49-F238E27FC236}">
                <a16:creationId xmlns:a16="http://schemas.microsoft.com/office/drawing/2014/main" id="{49E1426A-C6C4-DC45-9AEF-32F073A75ACC}"/>
              </a:ext>
            </a:extLst>
          </p:cNvPr>
          <p:cNvSpPr txBox="1">
            <a:spLocks/>
          </p:cNvSpPr>
          <p:nvPr userDrawn="1"/>
        </p:nvSpPr>
        <p:spPr>
          <a:xfrm>
            <a:off x="330518" y="4793715"/>
            <a:ext cx="4114800" cy="107722"/>
          </a:xfrm>
          <a:prstGeom prst="rect">
            <a:avLst/>
          </a:prstGeom>
        </p:spPr>
        <p:txBody>
          <a:bodyPr lIns="0" tIns="0" rIns="0" bIns="0" anchor="ctr">
            <a:spAutoFit/>
          </a:bodyPr>
          <a:lstStyle>
            <a:defPPr>
              <a:defRPr lang="en-US"/>
            </a:defPPr>
            <a:lvl1pPr marL="0" algn="l" defTabSz="685800" rtl="0" eaLnBrk="1" latinLnBrk="0" hangingPunct="1">
              <a:defRPr sz="7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Commercial in confidence</a:t>
            </a:r>
            <a:endParaRPr lang="en-GB" dirty="0"/>
          </a:p>
        </p:txBody>
      </p:sp>
      <p:sp>
        <p:nvSpPr>
          <p:cNvPr id="8" name="Text Placeholder 3">
            <a:extLst>
              <a:ext uri="{FF2B5EF4-FFF2-40B4-BE49-F238E27FC236}">
                <a16:creationId xmlns:a16="http://schemas.microsoft.com/office/drawing/2014/main" id="{F0A038CE-B103-854B-9A28-301E603CD395}"/>
              </a:ext>
            </a:extLst>
          </p:cNvPr>
          <p:cNvSpPr>
            <a:spLocks noGrp="1"/>
          </p:cNvSpPr>
          <p:nvPr>
            <p:ph type="body" sz="half" idx="2" hasCustomPrompt="1"/>
          </p:nvPr>
        </p:nvSpPr>
        <p:spPr>
          <a:xfrm>
            <a:off x="1275335" y="3020684"/>
            <a:ext cx="1884692" cy="278532"/>
          </a:xfrm>
        </p:spPr>
        <p:txBody>
          <a:bodyPr>
            <a:noAutofit/>
          </a:bodyPr>
          <a:lstStyle>
            <a:lvl1pPr marL="0" indent="0" algn="r">
              <a:buNone/>
              <a:defRPr sz="1200" b="0" spc="0" baseline="0">
                <a:solidFill>
                  <a:schemeClr val="tx1"/>
                </a:solidFill>
                <a:latin typeface="+mj-lt"/>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Descriptor copy here</a:t>
            </a:r>
          </a:p>
        </p:txBody>
      </p:sp>
      <p:sp>
        <p:nvSpPr>
          <p:cNvPr id="15" name="Text Placeholder 3">
            <a:extLst>
              <a:ext uri="{FF2B5EF4-FFF2-40B4-BE49-F238E27FC236}">
                <a16:creationId xmlns:a16="http://schemas.microsoft.com/office/drawing/2014/main" id="{1B914323-E771-EB43-A25A-0533201F6F2E}"/>
              </a:ext>
            </a:extLst>
          </p:cNvPr>
          <p:cNvSpPr>
            <a:spLocks noGrp="1"/>
          </p:cNvSpPr>
          <p:nvPr>
            <p:ph type="body" sz="half" idx="11" hasCustomPrompt="1"/>
          </p:nvPr>
        </p:nvSpPr>
        <p:spPr>
          <a:xfrm>
            <a:off x="5983974" y="3017812"/>
            <a:ext cx="1884692" cy="278532"/>
          </a:xfrm>
        </p:spPr>
        <p:txBody>
          <a:bodyPr>
            <a:noAutofit/>
          </a:bodyPr>
          <a:lstStyle>
            <a:lvl1pPr marL="0" indent="0" algn="l">
              <a:buNone/>
              <a:defRPr sz="1200" b="0" spc="0" baseline="0">
                <a:solidFill>
                  <a:schemeClr val="tx1"/>
                </a:solidFill>
                <a:latin typeface="+mj-lt"/>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Descriptor copy here</a:t>
            </a:r>
          </a:p>
        </p:txBody>
      </p:sp>
      <p:sp>
        <p:nvSpPr>
          <p:cNvPr id="16" name="Text Placeholder 3">
            <a:extLst>
              <a:ext uri="{FF2B5EF4-FFF2-40B4-BE49-F238E27FC236}">
                <a16:creationId xmlns:a16="http://schemas.microsoft.com/office/drawing/2014/main" id="{1273D619-6639-5A42-8EF5-699C1FCE1D0E}"/>
              </a:ext>
            </a:extLst>
          </p:cNvPr>
          <p:cNvSpPr>
            <a:spLocks noGrp="1"/>
          </p:cNvSpPr>
          <p:nvPr>
            <p:ph type="body" sz="half" idx="12" hasCustomPrompt="1"/>
          </p:nvPr>
        </p:nvSpPr>
        <p:spPr>
          <a:xfrm>
            <a:off x="5112978" y="4117758"/>
            <a:ext cx="1884692" cy="278532"/>
          </a:xfrm>
        </p:spPr>
        <p:txBody>
          <a:bodyPr>
            <a:noAutofit/>
          </a:bodyPr>
          <a:lstStyle>
            <a:lvl1pPr marL="0" indent="0" algn="l">
              <a:buNone/>
              <a:defRPr sz="1200" b="0" spc="0" baseline="0">
                <a:solidFill>
                  <a:schemeClr val="tx1"/>
                </a:solidFill>
                <a:latin typeface="+mj-lt"/>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Descriptor copy here</a:t>
            </a:r>
          </a:p>
        </p:txBody>
      </p:sp>
      <p:sp>
        <p:nvSpPr>
          <p:cNvPr id="17" name="Text Placeholder 3">
            <a:extLst>
              <a:ext uri="{FF2B5EF4-FFF2-40B4-BE49-F238E27FC236}">
                <a16:creationId xmlns:a16="http://schemas.microsoft.com/office/drawing/2014/main" id="{36AC2E93-EA7D-A94E-8DA3-C8799E25F3DC}"/>
              </a:ext>
            </a:extLst>
          </p:cNvPr>
          <p:cNvSpPr>
            <a:spLocks noGrp="1"/>
          </p:cNvSpPr>
          <p:nvPr>
            <p:ph type="body" sz="half" idx="13" hasCustomPrompt="1"/>
          </p:nvPr>
        </p:nvSpPr>
        <p:spPr>
          <a:xfrm>
            <a:off x="2146331" y="1910652"/>
            <a:ext cx="1884692" cy="278532"/>
          </a:xfrm>
        </p:spPr>
        <p:txBody>
          <a:bodyPr>
            <a:noAutofit/>
          </a:bodyPr>
          <a:lstStyle>
            <a:lvl1pPr marL="0" indent="0" algn="r">
              <a:buNone/>
              <a:defRPr sz="1200" b="0" spc="0" baseline="0">
                <a:solidFill>
                  <a:schemeClr val="tx1"/>
                </a:solidFill>
                <a:latin typeface="+mj-lt"/>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Descriptor copy here</a:t>
            </a:r>
          </a:p>
        </p:txBody>
      </p:sp>
      <p:sp>
        <p:nvSpPr>
          <p:cNvPr id="18" name="Text Placeholder 3">
            <a:extLst>
              <a:ext uri="{FF2B5EF4-FFF2-40B4-BE49-F238E27FC236}">
                <a16:creationId xmlns:a16="http://schemas.microsoft.com/office/drawing/2014/main" id="{D59B8935-A04C-6840-9A99-FCDDA3E1CD7E}"/>
              </a:ext>
            </a:extLst>
          </p:cNvPr>
          <p:cNvSpPr>
            <a:spLocks noGrp="1"/>
          </p:cNvSpPr>
          <p:nvPr>
            <p:ph type="body" sz="half" idx="15" hasCustomPrompt="1"/>
          </p:nvPr>
        </p:nvSpPr>
        <p:spPr>
          <a:xfrm>
            <a:off x="5983974" y="2719184"/>
            <a:ext cx="1884692" cy="278532"/>
          </a:xfrm>
        </p:spPr>
        <p:txBody>
          <a:bodyPr>
            <a:noAutofit/>
          </a:bodyPr>
          <a:lstStyle>
            <a:lvl1pPr marL="0" indent="0" algn="l" defTabSz="685800" rtl="0" eaLnBrk="1" latinLnBrk="0" hangingPunct="1">
              <a:lnSpc>
                <a:spcPct val="90000"/>
              </a:lnSpc>
              <a:spcBef>
                <a:spcPts val="750"/>
              </a:spcBef>
              <a:buSzPct val="70000"/>
              <a:buFont typeface="Wingdings" pitchFamily="2" charset="2"/>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r>
              <a:rPr lang="en-GB" noProof="0" dirty="0"/>
              <a:t>Title</a:t>
            </a:r>
          </a:p>
        </p:txBody>
      </p:sp>
      <p:sp>
        <p:nvSpPr>
          <p:cNvPr id="19" name="Text Placeholder 3">
            <a:extLst>
              <a:ext uri="{FF2B5EF4-FFF2-40B4-BE49-F238E27FC236}">
                <a16:creationId xmlns:a16="http://schemas.microsoft.com/office/drawing/2014/main" id="{BB749570-FFA7-DD4E-BB94-FF669E6596AA}"/>
              </a:ext>
            </a:extLst>
          </p:cNvPr>
          <p:cNvSpPr>
            <a:spLocks noGrp="1"/>
          </p:cNvSpPr>
          <p:nvPr>
            <p:ph type="body" sz="half" idx="16" hasCustomPrompt="1"/>
          </p:nvPr>
        </p:nvSpPr>
        <p:spPr>
          <a:xfrm>
            <a:off x="5112978" y="3818640"/>
            <a:ext cx="1884692" cy="278532"/>
          </a:xfrm>
        </p:spPr>
        <p:txBody>
          <a:bodyPr>
            <a:noAutofit/>
          </a:bodyPr>
          <a:lstStyle>
            <a:lvl1pPr marL="0" indent="0" algn="l" defTabSz="685800" rtl="0" eaLnBrk="1" latinLnBrk="0" hangingPunct="1">
              <a:lnSpc>
                <a:spcPct val="90000"/>
              </a:lnSpc>
              <a:spcBef>
                <a:spcPts val="750"/>
              </a:spcBef>
              <a:buSzPct val="70000"/>
              <a:buFont typeface="Wingdings" pitchFamily="2" charset="2"/>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r>
              <a:rPr lang="en-GB" noProof="0" dirty="0"/>
              <a:t>Title</a:t>
            </a:r>
          </a:p>
        </p:txBody>
      </p:sp>
      <p:sp>
        <p:nvSpPr>
          <p:cNvPr id="20" name="Text Placeholder 3">
            <a:extLst>
              <a:ext uri="{FF2B5EF4-FFF2-40B4-BE49-F238E27FC236}">
                <a16:creationId xmlns:a16="http://schemas.microsoft.com/office/drawing/2014/main" id="{4A61567B-2413-9D4A-AB5A-BD24834EA560}"/>
              </a:ext>
            </a:extLst>
          </p:cNvPr>
          <p:cNvSpPr>
            <a:spLocks noGrp="1"/>
          </p:cNvSpPr>
          <p:nvPr>
            <p:ph type="body" sz="half" idx="17" hasCustomPrompt="1"/>
          </p:nvPr>
        </p:nvSpPr>
        <p:spPr>
          <a:xfrm>
            <a:off x="1275335" y="2719184"/>
            <a:ext cx="1884692" cy="278532"/>
          </a:xfrm>
        </p:spPr>
        <p:txBody>
          <a:bodyPr>
            <a:noAutofit/>
          </a:bodyPr>
          <a:lstStyle>
            <a:lvl1pPr marL="0" indent="0" algn="r" defTabSz="685800" rtl="0" eaLnBrk="1" latinLnBrk="0" hangingPunct="1">
              <a:lnSpc>
                <a:spcPct val="90000"/>
              </a:lnSpc>
              <a:spcBef>
                <a:spcPts val="750"/>
              </a:spcBef>
              <a:buSzPct val="70000"/>
              <a:buFont typeface="Wingdings" pitchFamily="2" charset="2"/>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r>
              <a:rPr lang="en-GB" noProof="0" dirty="0"/>
              <a:t>Title</a:t>
            </a:r>
          </a:p>
        </p:txBody>
      </p:sp>
      <p:sp>
        <p:nvSpPr>
          <p:cNvPr id="21" name="Text Placeholder 3">
            <a:extLst>
              <a:ext uri="{FF2B5EF4-FFF2-40B4-BE49-F238E27FC236}">
                <a16:creationId xmlns:a16="http://schemas.microsoft.com/office/drawing/2014/main" id="{79D9387A-1E7A-3549-90BB-2E8DFDFE1DEB}"/>
              </a:ext>
            </a:extLst>
          </p:cNvPr>
          <p:cNvSpPr>
            <a:spLocks noGrp="1"/>
          </p:cNvSpPr>
          <p:nvPr>
            <p:ph type="body" sz="half" idx="18" hasCustomPrompt="1"/>
          </p:nvPr>
        </p:nvSpPr>
        <p:spPr>
          <a:xfrm>
            <a:off x="2146331" y="1615775"/>
            <a:ext cx="1884692" cy="278532"/>
          </a:xfrm>
        </p:spPr>
        <p:txBody>
          <a:bodyPr>
            <a:noAutofit/>
          </a:bodyPr>
          <a:lstStyle>
            <a:lvl1pPr marL="0" indent="0" algn="r" defTabSz="685800" rtl="0" eaLnBrk="1" latinLnBrk="0" hangingPunct="1">
              <a:lnSpc>
                <a:spcPct val="90000"/>
              </a:lnSpc>
              <a:spcBef>
                <a:spcPts val="750"/>
              </a:spcBef>
              <a:buSzPct val="70000"/>
              <a:buFont typeface="Wingdings" pitchFamily="2" charset="2"/>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r>
              <a:rPr lang="en-GB" noProof="0" dirty="0"/>
              <a:t>Title</a:t>
            </a:r>
          </a:p>
        </p:txBody>
      </p:sp>
      <p:sp>
        <p:nvSpPr>
          <p:cNvPr id="23" name="Footer Placeholder 3">
            <a:extLst>
              <a:ext uri="{FF2B5EF4-FFF2-40B4-BE49-F238E27FC236}">
                <a16:creationId xmlns:a16="http://schemas.microsoft.com/office/drawing/2014/main" id="{B7E78C0C-2D5A-CD48-ADD9-59697502AA67}"/>
              </a:ext>
            </a:extLst>
          </p:cNvPr>
          <p:cNvSpPr txBox="1">
            <a:spLocks/>
          </p:cNvSpPr>
          <p:nvPr userDrawn="1"/>
        </p:nvSpPr>
        <p:spPr>
          <a:xfrm>
            <a:off x="330518" y="4793715"/>
            <a:ext cx="4114800" cy="107722"/>
          </a:xfrm>
          <a:prstGeom prst="rect">
            <a:avLst/>
          </a:prstGeom>
        </p:spPr>
        <p:txBody>
          <a:bodyPr lIns="0" tIns="0" rIns="0" bIns="0" anchor="ctr">
            <a:spAutoFit/>
          </a:bodyPr>
          <a:lstStyle>
            <a:defPPr>
              <a:defRPr lang="en-US"/>
            </a:defPPr>
            <a:lvl1pPr marL="0" algn="l" defTabSz="685800" rtl="0" eaLnBrk="1" latinLnBrk="0" hangingPunct="1">
              <a:defRPr sz="7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Commercial in confidence</a:t>
            </a:r>
            <a:endParaRPr lang="en-GB" dirty="0"/>
          </a:p>
        </p:txBody>
      </p:sp>
      <p:sp>
        <p:nvSpPr>
          <p:cNvPr id="24" name="Title 1">
            <a:extLst>
              <a:ext uri="{FF2B5EF4-FFF2-40B4-BE49-F238E27FC236}">
                <a16:creationId xmlns:a16="http://schemas.microsoft.com/office/drawing/2014/main" id="{3460EE8A-83A3-EB4B-A93D-53ED84BF794C}"/>
              </a:ext>
            </a:extLst>
          </p:cNvPr>
          <p:cNvSpPr>
            <a:spLocks noGrp="1"/>
          </p:cNvSpPr>
          <p:nvPr>
            <p:ph type="ctrTitle" hasCustomPrompt="1"/>
          </p:nvPr>
        </p:nvSpPr>
        <p:spPr>
          <a:xfrm>
            <a:off x="353568" y="318052"/>
            <a:ext cx="8459914" cy="545993"/>
          </a:xfrm>
        </p:spPr>
        <p:txBody>
          <a:bodyPr anchor="b">
            <a:noAutofit/>
          </a:bodyPr>
          <a:lstStyle>
            <a:lvl1pPr algn="ctr" fontAlgn="t" hangingPunct="0">
              <a:defRPr sz="2800" b="1" spc="0">
                <a:solidFill>
                  <a:schemeClr val="tx1"/>
                </a:solidFill>
              </a:defRPr>
            </a:lvl1pPr>
          </a:lstStyle>
          <a:p>
            <a:r>
              <a:rPr lang="en-GB" noProof="0"/>
              <a:t>Click to edit master title</a:t>
            </a:r>
            <a:endParaRPr lang="en-GB" noProof="0" dirty="0"/>
          </a:p>
        </p:txBody>
      </p:sp>
      <p:sp>
        <p:nvSpPr>
          <p:cNvPr id="22" name="Slide Number Placeholder 5">
            <a:extLst>
              <a:ext uri="{FF2B5EF4-FFF2-40B4-BE49-F238E27FC236}">
                <a16:creationId xmlns:a16="http://schemas.microsoft.com/office/drawing/2014/main" id="{F26633CB-2BC3-464B-A7FC-60B1D38BCCF8}"/>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230625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ext only">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10" name="Footer Placeholder 3">
            <a:extLst>
              <a:ext uri="{FF2B5EF4-FFF2-40B4-BE49-F238E27FC236}">
                <a16:creationId xmlns:a16="http://schemas.microsoft.com/office/drawing/2014/main" id="{49E1426A-C6C4-DC45-9AEF-32F073A75ACC}"/>
              </a:ext>
            </a:extLst>
          </p:cNvPr>
          <p:cNvSpPr txBox="1">
            <a:spLocks/>
          </p:cNvSpPr>
          <p:nvPr userDrawn="1"/>
        </p:nvSpPr>
        <p:spPr>
          <a:xfrm>
            <a:off x="330518" y="4793715"/>
            <a:ext cx="4114800" cy="107722"/>
          </a:xfrm>
          <a:prstGeom prst="rect">
            <a:avLst/>
          </a:prstGeom>
        </p:spPr>
        <p:txBody>
          <a:bodyPr lIns="0" tIns="0" rIns="0" bIns="0" anchor="ctr">
            <a:spAutoFit/>
          </a:bodyPr>
          <a:lstStyle>
            <a:defPPr>
              <a:defRPr lang="en-US"/>
            </a:defPPr>
            <a:lvl1pPr marL="0" algn="l" defTabSz="685800" rtl="0" eaLnBrk="1" latinLnBrk="0" hangingPunct="1">
              <a:defRPr sz="7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Commercial in confidence</a:t>
            </a:r>
            <a:endParaRPr lang="en-GB" dirty="0"/>
          </a:p>
        </p:txBody>
      </p:sp>
      <p:sp>
        <p:nvSpPr>
          <p:cNvPr id="23" name="Footer Placeholder 3">
            <a:extLst>
              <a:ext uri="{FF2B5EF4-FFF2-40B4-BE49-F238E27FC236}">
                <a16:creationId xmlns:a16="http://schemas.microsoft.com/office/drawing/2014/main" id="{B7E78C0C-2D5A-CD48-ADD9-59697502AA67}"/>
              </a:ext>
            </a:extLst>
          </p:cNvPr>
          <p:cNvSpPr txBox="1">
            <a:spLocks/>
          </p:cNvSpPr>
          <p:nvPr userDrawn="1"/>
        </p:nvSpPr>
        <p:spPr>
          <a:xfrm>
            <a:off x="330518" y="4793715"/>
            <a:ext cx="4114800" cy="107722"/>
          </a:xfrm>
          <a:prstGeom prst="rect">
            <a:avLst/>
          </a:prstGeom>
        </p:spPr>
        <p:txBody>
          <a:bodyPr lIns="0" tIns="0" rIns="0" bIns="0" anchor="ctr">
            <a:spAutoFit/>
          </a:bodyPr>
          <a:lstStyle>
            <a:defPPr>
              <a:defRPr lang="en-US"/>
            </a:defPPr>
            <a:lvl1pPr marL="0" algn="l" defTabSz="685800" rtl="0" eaLnBrk="1" latinLnBrk="0" hangingPunct="1">
              <a:defRPr sz="7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Commercial in confidence</a:t>
            </a:r>
            <a:endParaRPr lang="en-GB" dirty="0"/>
          </a:p>
        </p:txBody>
      </p:sp>
      <p:sp>
        <p:nvSpPr>
          <p:cNvPr id="24" name="Title 1">
            <a:extLst>
              <a:ext uri="{FF2B5EF4-FFF2-40B4-BE49-F238E27FC236}">
                <a16:creationId xmlns:a16="http://schemas.microsoft.com/office/drawing/2014/main" id="{3460EE8A-83A3-EB4B-A93D-53ED84BF794C}"/>
              </a:ext>
            </a:extLst>
          </p:cNvPr>
          <p:cNvSpPr>
            <a:spLocks noGrp="1"/>
          </p:cNvSpPr>
          <p:nvPr>
            <p:ph type="ctrTitle" hasCustomPrompt="1"/>
          </p:nvPr>
        </p:nvSpPr>
        <p:spPr>
          <a:xfrm>
            <a:off x="353568" y="318052"/>
            <a:ext cx="8459914" cy="545993"/>
          </a:xfrm>
        </p:spPr>
        <p:txBody>
          <a:bodyPr anchor="b">
            <a:noAutofit/>
          </a:bodyPr>
          <a:lstStyle>
            <a:lvl1pPr algn="ctr" fontAlgn="t" hangingPunct="0">
              <a:defRPr sz="2800" b="1" spc="0">
                <a:solidFill>
                  <a:schemeClr val="tx1"/>
                </a:solidFill>
              </a:defRPr>
            </a:lvl1pPr>
          </a:lstStyle>
          <a:p>
            <a:r>
              <a:rPr lang="en-GB" noProof="0"/>
              <a:t>Click to edit master title</a:t>
            </a:r>
            <a:endParaRPr lang="en-GB" noProof="0" dirty="0"/>
          </a:p>
        </p:txBody>
      </p:sp>
      <p:sp>
        <p:nvSpPr>
          <p:cNvPr id="22" name="Text Placeholder 3">
            <a:extLst>
              <a:ext uri="{FF2B5EF4-FFF2-40B4-BE49-F238E27FC236}">
                <a16:creationId xmlns:a16="http://schemas.microsoft.com/office/drawing/2014/main" id="{0D214B07-AEB2-9A4D-9E1A-7C249B5EEB7E}"/>
              </a:ext>
            </a:extLst>
          </p:cNvPr>
          <p:cNvSpPr>
            <a:spLocks noGrp="1"/>
          </p:cNvSpPr>
          <p:nvPr>
            <p:ph type="body" sz="half" idx="2" hasCustomPrompt="1"/>
          </p:nvPr>
        </p:nvSpPr>
        <p:spPr>
          <a:xfrm>
            <a:off x="2089061" y="3940918"/>
            <a:ext cx="1884692" cy="278532"/>
          </a:xfrm>
        </p:spPr>
        <p:txBody>
          <a:bodyPr>
            <a:noAutofit/>
          </a:bodyPr>
          <a:lstStyle>
            <a:lvl1pPr marL="0" indent="0" algn="ctr">
              <a:buNone/>
              <a:defRPr sz="1200" b="0" spc="0" baseline="0">
                <a:solidFill>
                  <a:schemeClr val="tx1"/>
                </a:solidFill>
                <a:latin typeface="+mj-lt"/>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Descriptor copy here</a:t>
            </a:r>
          </a:p>
        </p:txBody>
      </p:sp>
      <p:sp>
        <p:nvSpPr>
          <p:cNvPr id="25" name="Text Placeholder 3">
            <a:extLst>
              <a:ext uri="{FF2B5EF4-FFF2-40B4-BE49-F238E27FC236}">
                <a16:creationId xmlns:a16="http://schemas.microsoft.com/office/drawing/2014/main" id="{703DC28C-EB4C-C24B-80B4-1C759C0596EB}"/>
              </a:ext>
            </a:extLst>
          </p:cNvPr>
          <p:cNvSpPr>
            <a:spLocks noGrp="1"/>
          </p:cNvSpPr>
          <p:nvPr>
            <p:ph type="body" sz="half" idx="10" hasCustomPrompt="1"/>
          </p:nvPr>
        </p:nvSpPr>
        <p:spPr>
          <a:xfrm>
            <a:off x="3537281" y="1764914"/>
            <a:ext cx="1884692" cy="278532"/>
          </a:xfrm>
        </p:spPr>
        <p:txBody>
          <a:bodyPr>
            <a:noAutofit/>
          </a:bodyPr>
          <a:lstStyle>
            <a:lvl1pPr marL="0" indent="0" algn="ctr">
              <a:buNone/>
              <a:defRPr sz="1200" b="0" spc="0" baseline="0">
                <a:solidFill>
                  <a:schemeClr val="tx1"/>
                </a:solidFill>
                <a:latin typeface="+mj-lt"/>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Descriptor copy here</a:t>
            </a:r>
          </a:p>
        </p:txBody>
      </p:sp>
      <p:sp>
        <p:nvSpPr>
          <p:cNvPr id="26" name="Text Placeholder 3">
            <a:extLst>
              <a:ext uri="{FF2B5EF4-FFF2-40B4-BE49-F238E27FC236}">
                <a16:creationId xmlns:a16="http://schemas.microsoft.com/office/drawing/2014/main" id="{44C1FC82-A824-6641-98FE-F3B7F8B0F397}"/>
              </a:ext>
            </a:extLst>
          </p:cNvPr>
          <p:cNvSpPr>
            <a:spLocks noGrp="1"/>
          </p:cNvSpPr>
          <p:nvPr>
            <p:ph type="body" sz="half" idx="11" hasCustomPrompt="1"/>
          </p:nvPr>
        </p:nvSpPr>
        <p:spPr>
          <a:xfrm>
            <a:off x="6576995" y="1764914"/>
            <a:ext cx="1884692" cy="278532"/>
          </a:xfrm>
        </p:spPr>
        <p:txBody>
          <a:bodyPr>
            <a:noAutofit/>
          </a:bodyPr>
          <a:lstStyle>
            <a:lvl1pPr marL="0" indent="0" algn="ctr">
              <a:buNone/>
              <a:defRPr sz="1200" b="0" spc="0" baseline="0">
                <a:solidFill>
                  <a:schemeClr val="tx1"/>
                </a:solidFill>
                <a:latin typeface="+mj-lt"/>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Descriptor copy here</a:t>
            </a:r>
          </a:p>
        </p:txBody>
      </p:sp>
      <p:sp>
        <p:nvSpPr>
          <p:cNvPr id="27" name="Text Placeholder 3">
            <a:extLst>
              <a:ext uri="{FF2B5EF4-FFF2-40B4-BE49-F238E27FC236}">
                <a16:creationId xmlns:a16="http://schemas.microsoft.com/office/drawing/2014/main" id="{783D1EFD-63B4-CB4F-B8D9-90FD8EBF783F}"/>
              </a:ext>
            </a:extLst>
          </p:cNvPr>
          <p:cNvSpPr>
            <a:spLocks noGrp="1"/>
          </p:cNvSpPr>
          <p:nvPr>
            <p:ph type="body" sz="half" idx="12" hasCustomPrompt="1"/>
          </p:nvPr>
        </p:nvSpPr>
        <p:spPr>
          <a:xfrm>
            <a:off x="5081017" y="3940918"/>
            <a:ext cx="1884692" cy="278532"/>
          </a:xfrm>
        </p:spPr>
        <p:txBody>
          <a:bodyPr>
            <a:noAutofit/>
          </a:bodyPr>
          <a:lstStyle>
            <a:lvl1pPr marL="0" indent="0" algn="ctr">
              <a:buNone/>
              <a:defRPr sz="1200" b="0" spc="0" baseline="0">
                <a:solidFill>
                  <a:schemeClr val="tx1"/>
                </a:solidFill>
                <a:latin typeface="+mj-lt"/>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Descriptor copy here</a:t>
            </a:r>
          </a:p>
        </p:txBody>
      </p:sp>
      <p:sp>
        <p:nvSpPr>
          <p:cNvPr id="28" name="Text Placeholder 3">
            <a:extLst>
              <a:ext uri="{FF2B5EF4-FFF2-40B4-BE49-F238E27FC236}">
                <a16:creationId xmlns:a16="http://schemas.microsoft.com/office/drawing/2014/main" id="{471D2465-CEAB-FE41-9E19-4BC94F5B8FB5}"/>
              </a:ext>
            </a:extLst>
          </p:cNvPr>
          <p:cNvSpPr>
            <a:spLocks noGrp="1"/>
          </p:cNvSpPr>
          <p:nvPr>
            <p:ph type="body" sz="half" idx="13" hasCustomPrompt="1"/>
          </p:nvPr>
        </p:nvSpPr>
        <p:spPr>
          <a:xfrm>
            <a:off x="593082" y="1764914"/>
            <a:ext cx="1884692" cy="278532"/>
          </a:xfrm>
        </p:spPr>
        <p:txBody>
          <a:bodyPr>
            <a:noAutofit/>
          </a:bodyPr>
          <a:lstStyle>
            <a:lvl1pPr marL="0" indent="0" algn="ctr">
              <a:buNone/>
              <a:defRPr sz="1200" b="0" spc="0" baseline="0">
                <a:solidFill>
                  <a:schemeClr val="tx1"/>
                </a:solidFill>
                <a:latin typeface="+mj-lt"/>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Descriptor copy here</a:t>
            </a:r>
          </a:p>
        </p:txBody>
      </p:sp>
      <p:sp>
        <p:nvSpPr>
          <p:cNvPr id="29" name="Text Placeholder 3">
            <a:extLst>
              <a:ext uri="{FF2B5EF4-FFF2-40B4-BE49-F238E27FC236}">
                <a16:creationId xmlns:a16="http://schemas.microsoft.com/office/drawing/2014/main" id="{5EE161F1-17DC-4A41-9AC7-4BF277BCA552}"/>
              </a:ext>
            </a:extLst>
          </p:cNvPr>
          <p:cNvSpPr>
            <a:spLocks noGrp="1"/>
          </p:cNvSpPr>
          <p:nvPr>
            <p:ph type="body" sz="half" idx="14" hasCustomPrompt="1"/>
          </p:nvPr>
        </p:nvSpPr>
        <p:spPr>
          <a:xfrm>
            <a:off x="3537281" y="1438310"/>
            <a:ext cx="1884692" cy="278532"/>
          </a:xfrm>
        </p:spPr>
        <p:txBody>
          <a:bodyPr>
            <a:noAutofit/>
          </a:bodyPr>
          <a:lstStyle>
            <a:lvl1pPr marL="0" indent="0" algn="ctr" defTabSz="685800" rtl="0" eaLnBrk="1" latinLnBrk="0" hangingPunct="1">
              <a:lnSpc>
                <a:spcPct val="90000"/>
              </a:lnSpc>
              <a:spcBef>
                <a:spcPts val="750"/>
              </a:spcBef>
              <a:buSzPct val="70000"/>
              <a:buFont typeface="Wingdings" pitchFamily="2" charset="2"/>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r>
              <a:rPr lang="en-GB" noProof="0" dirty="0"/>
              <a:t>Title</a:t>
            </a:r>
          </a:p>
        </p:txBody>
      </p:sp>
      <p:sp>
        <p:nvSpPr>
          <p:cNvPr id="30" name="Text Placeholder 3">
            <a:extLst>
              <a:ext uri="{FF2B5EF4-FFF2-40B4-BE49-F238E27FC236}">
                <a16:creationId xmlns:a16="http://schemas.microsoft.com/office/drawing/2014/main" id="{3048255B-9FB2-CD49-8C85-372087652D81}"/>
              </a:ext>
            </a:extLst>
          </p:cNvPr>
          <p:cNvSpPr>
            <a:spLocks noGrp="1"/>
          </p:cNvSpPr>
          <p:nvPr>
            <p:ph type="body" sz="half" idx="15" hasCustomPrompt="1"/>
          </p:nvPr>
        </p:nvSpPr>
        <p:spPr>
          <a:xfrm>
            <a:off x="6576995" y="1438310"/>
            <a:ext cx="1884692" cy="278532"/>
          </a:xfrm>
        </p:spPr>
        <p:txBody>
          <a:bodyPr>
            <a:noAutofit/>
          </a:bodyPr>
          <a:lstStyle>
            <a:lvl1pPr marL="0" indent="0" algn="ctr" defTabSz="685800" rtl="0" eaLnBrk="1" latinLnBrk="0" hangingPunct="1">
              <a:lnSpc>
                <a:spcPct val="90000"/>
              </a:lnSpc>
              <a:spcBef>
                <a:spcPts val="750"/>
              </a:spcBef>
              <a:buSzPct val="70000"/>
              <a:buFont typeface="Wingdings" pitchFamily="2" charset="2"/>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r>
              <a:rPr lang="en-GB" noProof="0" dirty="0"/>
              <a:t>Title</a:t>
            </a:r>
          </a:p>
        </p:txBody>
      </p:sp>
      <p:sp>
        <p:nvSpPr>
          <p:cNvPr id="31" name="Text Placeholder 3">
            <a:extLst>
              <a:ext uri="{FF2B5EF4-FFF2-40B4-BE49-F238E27FC236}">
                <a16:creationId xmlns:a16="http://schemas.microsoft.com/office/drawing/2014/main" id="{D6B5571C-E3EB-354E-B767-24363E255B92}"/>
              </a:ext>
            </a:extLst>
          </p:cNvPr>
          <p:cNvSpPr>
            <a:spLocks noGrp="1"/>
          </p:cNvSpPr>
          <p:nvPr>
            <p:ph type="body" sz="half" idx="16" hasCustomPrompt="1"/>
          </p:nvPr>
        </p:nvSpPr>
        <p:spPr>
          <a:xfrm>
            <a:off x="5081017" y="3604250"/>
            <a:ext cx="1884692" cy="278532"/>
          </a:xfrm>
        </p:spPr>
        <p:txBody>
          <a:bodyPr>
            <a:noAutofit/>
          </a:bodyPr>
          <a:lstStyle>
            <a:lvl1pPr marL="0" indent="0" algn="ctr" defTabSz="685800" rtl="0" eaLnBrk="1" latinLnBrk="0" hangingPunct="1">
              <a:lnSpc>
                <a:spcPct val="90000"/>
              </a:lnSpc>
              <a:spcBef>
                <a:spcPts val="750"/>
              </a:spcBef>
              <a:buSzPct val="70000"/>
              <a:buFont typeface="Wingdings" pitchFamily="2" charset="2"/>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r>
              <a:rPr lang="en-GB" noProof="0" dirty="0"/>
              <a:t>Title</a:t>
            </a:r>
          </a:p>
        </p:txBody>
      </p:sp>
      <p:sp>
        <p:nvSpPr>
          <p:cNvPr id="32" name="Text Placeholder 3">
            <a:extLst>
              <a:ext uri="{FF2B5EF4-FFF2-40B4-BE49-F238E27FC236}">
                <a16:creationId xmlns:a16="http://schemas.microsoft.com/office/drawing/2014/main" id="{CADB8151-8177-D744-B54F-237202F59C07}"/>
              </a:ext>
            </a:extLst>
          </p:cNvPr>
          <p:cNvSpPr>
            <a:spLocks noGrp="1"/>
          </p:cNvSpPr>
          <p:nvPr>
            <p:ph type="body" sz="half" idx="17" hasCustomPrompt="1"/>
          </p:nvPr>
        </p:nvSpPr>
        <p:spPr>
          <a:xfrm>
            <a:off x="2089061" y="3604250"/>
            <a:ext cx="1884692" cy="278532"/>
          </a:xfrm>
        </p:spPr>
        <p:txBody>
          <a:bodyPr>
            <a:noAutofit/>
          </a:bodyPr>
          <a:lstStyle>
            <a:lvl1pPr marL="0" indent="0" algn="ctr" defTabSz="685800" rtl="0" eaLnBrk="1" latinLnBrk="0" hangingPunct="1">
              <a:lnSpc>
                <a:spcPct val="90000"/>
              </a:lnSpc>
              <a:spcBef>
                <a:spcPts val="750"/>
              </a:spcBef>
              <a:buSzPct val="70000"/>
              <a:buFont typeface="Wingdings" pitchFamily="2" charset="2"/>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r>
              <a:rPr lang="en-GB" noProof="0" dirty="0"/>
              <a:t>Title</a:t>
            </a:r>
          </a:p>
        </p:txBody>
      </p:sp>
      <p:sp>
        <p:nvSpPr>
          <p:cNvPr id="33" name="Text Placeholder 3">
            <a:extLst>
              <a:ext uri="{FF2B5EF4-FFF2-40B4-BE49-F238E27FC236}">
                <a16:creationId xmlns:a16="http://schemas.microsoft.com/office/drawing/2014/main" id="{8D9CBE77-3A02-F541-B352-1F9F001C45A7}"/>
              </a:ext>
            </a:extLst>
          </p:cNvPr>
          <p:cNvSpPr>
            <a:spLocks noGrp="1"/>
          </p:cNvSpPr>
          <p:nvPr>
            <p:ph type="body" sz="half" idx="18" hasCustomPrompt="1"/>
          </p:nvPr>
        </p:nvSpPr>
        <p:spPr>
          <a:xfrm>
            <a:off x="593082" y="1438310"/>
            <a:ext cx="1884692" cy="278532"/>
          </a:xfrm>
        </p:spPr>
        <p:txBody>
          <a:bodyPr>
            <a:noAutofit/>
          </a:bodyPr>
          <a:lstStyle>
            <a:lvl1pPr marL="0" indent="0" algn="ctr" defTabSz="685800" rtl="0" eaLnBrk="1" latinLnBrk="0" hangingPunct="1">
              <a:lnSpc>
                <a:spcPct val="90000"/>
              </a:lnSpc>
              <a:spcBef>
                <a:spcPts val="750"/>
              </a:spcBef>
              <a:buSzPct val="70000"/>
              <a:buFont typeface="Wingdings" pitchFamily="2" charset="2"/>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r>
              <a:rPr lang="en-GB" noProof="0" dirty="0"/>
              <a:t>Title</a:t>
            </a:r>
          </a:p>
        </p:txBody>
      </p:sp>
      <p:sp>
        <p:nvSpPr>
          <p:cNvPr id="17" name="Slide Number Placeholder 5">
            <a:extLst>
              <a:ext uri="{FF2B5EF4-FFF2-40B4-BE49-F238E27FC236}">
                <a16:creationId xmlns:a16="http://schemas.microsoft.com/office/drawing/2014/main" id="{247A4404-D406-FF4D-A2F8-7CB2E50BA369}"/>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705547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ext only">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10" name="Footer Placeholder 3">
            <a:extLst>
              <a:ext uri="{FF2B5EF4-FFF2-40B4-BE49-F238E27FC236}">
                <a16:creationId xmlns:a16="http://schemas.microsoft.com/office/drawing/2014/main" id="{49E1426A-C6C4-DC45-9AEF-32F073A75ACC}"/>
              </a:ext>
            </a:extLst>
          </p:cNvPr>
          <p:cNvSpPr txBox="1">
            <a:spLocks/>
          </p:cNvSpPr>
          <p:nvPr userDrawn="1"/>
        </p:nvSpPr>
        <p:spPr>
          <a:xfrm>
            <a:off x="330518" y="4793715"/>
            <a:ext cx="4114800" cy="107722"/>
          </a:xfrm>
          <a:prstGeom prst="rect">
            <a:avLst/>
          </a:prstGeom>
        </p:spPr>
        <p:txBody>
          <a:bodyPr lIns="0" tIns="0" rIns="0" bIns="0" anchor="ctr">
            <a:spAutoFit/>
          </a:bodyPr>
          <a:lstStyle>
            <a:defPPr>
              <a:defRPr lang="en-US"/>
            </a:defPPr>
            <a:lvl1pPr marL="0" algn="l" defTabSz="685800" rtl="0" eaLnBrk="1" latinLnBrk="0" hangingPunct="1">
              <a:defRPr sz="7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Commercial in confidence</a:t>
            </a:r>
            <a:endParaRPr lang="en-GB" dirty="0"/>
          </a:p>
        </p:txBody>
      </p:sp>
      <p:sp>
        <p:nvSpPr>
          <p:cNvPr id="23" name="Footer Placeholder 3">
            <a:extLst>
              <a:ext uri="{FF2B5EF4-FFF2-40B4-BE49-F238E27FC236}">
                <a16:creationId xmlns:a16="http://schemas.microsoft.com/office/drawing/2014/main" id="{B7E78C0C-2D5A-CD48-ADD9-59697502AA67}"/>
              </a:ext>
            </a:extLst>
          </p:cNvPr>
          <p:cNvSpPr txBox="1">
            <a:spLocks/>
          </p:cNvSpPr>
          <p:nvPr userDrawn="1"/>
        </p:nvSpPr>
        <p:spPr>
          <a:xfrm>
            <a:off x="330518" y="4793715"/>
            <a:ext cx="4114800" cy="107722"/>
          </a:xfrm>
          <a:prstGeom prst="rect">
            <a:avLst/>
          </a:prstGeom>
        </p:spPr>
        <p:txBody>
          <a:bodyPr lIns="0" tIns="0" rIns="0" bIns="0" anchor="ctr">
            <a:spAutoFit/>
          </a:bodyPr>
          <a:lstStyle>
            <a:defPPr>
              <a:defRPr lang="en-US"/>
            </a:defPPr>
            <a:lvl1pPr marL="0" algn="l" defTabSz="685800" rtl="0" eaLnBrk="1" latinLnBrk="0" hangingPunct="1">
              <a:defRPr sz="7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Commercial in confidence</a:t>
            </a:r>
            <a:endParaRPr lang="en-GB" dirty="0"/>
          </a:p>
        </p:txBody>
      </p:sp>
      <p:sp>
        <p:nvSpPr>
          <p:cNvPr id="24" name="Title 1">
            <a:extLst>
              <a:ext uri="{FF2B5EF4-FFF2-40B4-BE49-F238E27FC236}">
                <a16:creationId xmlns:a16="http://schemas.microsoft.com/office/drawing/2014/main" id="{3460EE8A-83A3-EB4B-A93D-53ED84BF794C}"/>
              </a:ext>
            </a:extLst>
          </p:cNvPr>
          <p:cNvSpPr>
            <a:spLocks noGrp="1"/>
          </p:cNvSpPr>
          <p:nvPr>
            <p:ph type="ctrTitle" hasCustomPrompt="1"/>
          </p:nvPr>
        </p:nvSpPr>
        <p:spPr>
          <a:xfrm>
            <a:off x="353568" y="318052"/>
            <a:ext cx="8459914" cy="545993"/>
          </a:xfrm>
        </p:spPr>
        <p:txBody>
          <a:bodyPr anchor="b">
            <a:noAutofit/>
          </a:bodyPr>
          <a:lstStyle>
            <a:lvl1pPr algn="ctr" fontAlgn="t" hangingPunct="0">
              <a:defRPr sz="2800" b="1" spc="0">
                <a:solidFill>
                  <a:schemeClr val="tx1"/>
                </a:solidFill>
              </a:defRPr>
            </a:lvl1pPr>
          </a:lstStyle>
          <a:p>
            <a:r>
              <a:rPr lang="en-GB" noProof="0"/>
              <a:t>Click to edit master title</a:t>
            </a:r>
            <a:endParaRPr lang="en-GB" noProof="0" dirty="0"/>
          </a:p>
        </p:txBody>
      </p:sp>
      <p:sp>
        <p:nvSpPr>
          <p:cNvPr id="34" name="Text Placeholder 3">
            <a:extLst>
              <a:ext uri="{FF2B5EF4-FFF2-40B4-BE49-F238E27FC236}">
                <a16:creationId xmlns:a16="http://schemas.microsoft.com/office/drawing/2014/main" id="{D4529DB0-F849-ED41-91FD-5F090F90A579}"/>
              </a:ext>
            </a:extLst>
          </p:cNvPr>
          <p:cNvSpPr>
            <a:spLocks noGrp="1"/>
          </p:cNvSpPr>
          <p:nvPr>
            <p:ph type="body" sz="half" idx="2" hasCustomPrompt="1"/>
          </p:nvPr>
        </p:nvSpPr>
        <p:spPr>
          <a:xfrm>
            <a:off x="798788" y="3861107"/>
            <a:ext cx="1555529" cy="492413"/>
          </a:xfrm>
        </p:spPr>
        <p:txBody>
          <a:bodyPr>
            <a:noAutofit/>
          </a:bodyPr>
          <a:lstStyle>
            <a:lvl1pPr marL="0" indent="0" algn="ctr">
              <a:buNone/>
              <a:defRPr sz="12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Click to edit body text style</a:t>
            </a:r>
          </a:p>
        </p:txBody>
      </p:sp>
      <p:sp>
        <p:nvSpPr>
          <p:cNvPr id="35" name="Text Placeholder 3">
            <a:extLst>
              <a:ext uri="{FF2B5EF4-FFF2-40B4-BE49-F238E27FC236}">
                <a16:creationId xmlns:a16="http://schemas.microsoft.com/office/drawing/2014/main" id="{24B2E069-ABE4-664D-BF2E-91EEAEA2EA32}"/>
              </a:ext>
            </a:extLst>
          </p:cNvPr>
          <p:cNvSpPr>
            <a:spLocks noGrp="1"/>
          </p:cNvSpPr>
          <p:nvPr>
            <p:ph type="body" sz="half" idx="10" hasCustomPrompt="1"/>
          </p:nvPr>
        </p:nvSpPr>
        <p:spPr>
          <a:xfrm>
            <a:off x="2684360" y="3861107"/>
            <a:ext cx="1555529" cy="492413"/>
          </a:xfrm>
        </p:spPr>
        <p:txBody>
          <a:bodyPr>
            <a:noAutofit/>
          </a:bodyPr>
          <a:lstStyle>
            <a:lvl1pPr marL="0" indent="0" algn="ctr">
              <a:buNone/>
              <a:defRPr sz="12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Click to edit body text style</a:t>
            </a:r>
          </a:p>
        </p:txBody>
      </p:sp>
      <p:sp>
        <p:nvSpPr>
          <p:cNvPr id="36" name="Text Placeholder 3">
            <a:extLst>
              <a:ext uri="{FF2B5EF4-FFF2-40B4-BE49-F238E27FC236}">
                <a16:creationId xmlns:a16="http://schemas.microsoft.com/office/drawing/2014/main" id="{63738FDC-685F-F042-ACA0-71CE9ADD69B7}"/>
              </a:ext>
            </a:extLst>
          </p:cNvPr>
          <p:cNvSpPr>
            <a:spLocks noGrp="1"/>
          </p:cNvSpPr>
          <p:nvPr>
            <p:ph type="body" sz="half" idx="11" hasCustomPrompt="1"/>
          </p:nvPr>
        </p:nvSpPr>
        <p:spPr>
          <a:xfrm>
            <a:off x="4732926" y="3861107"/>
            <a:ext cx="1555529" cy="492413"/>
          </a:xfrm>
        </p:spPr>
        <p:txBody>
          <a:bodyPr>
            <a:noAutofit/>
          </a:bodyPr>
          <a:lstStyle>
            <a:lvl1pPr marL="0" indent="0" algn="ctr">
              <a:buNone/>
              <a:defRPr sz="12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Click to edit body text style</a:t>
            </a:r>
          </a:p>
        </p:txBody>
      </p:sp>
      <p:sp>
        <p:nvSpPr>
          <p:cNvPr id="37" name="Text Placeholder 3">
            <a:extLst>
              <a:ext uri="{FF2B5EF4-FFF2-40B4-BE49-F238E27FC236}">
                <a16:creationId xmlns:a16="http://schemas.microsoft.com/office/drawing/2014/main" id="{EB61384A-917E-E64B-900F-E3307BA2A657}"/>
              </a:ext>
            </a:extLst>
          </p:cNvPr>
          <p:cNvSpPr>
            <a:spLocks noGrp="1"/>
          </p:cNvSpPr>
          <p:nvPr>
            <p:ph type="body" sz="half" idx="12" hasCustomPrompt="1"/>
          </p:nvPr>
        </p:nvSpPr>
        <p:spPr>
          <a:xfrm>
            <a:off x="6781490" y="3861107"/>
            <a:ext cx="1555529" cy="492413"/>
          </a:xfrm>
        </p:spPr>
        <p:txBody>
          <a:bodyPr>
            <a:noAutofit/>
          </a:bodyPr>
          <a:lstStyle>
            <a:lvl1pPr marL="0" indent="0" algn="ctr">
              <a:buNone/>
              <a:defRPr sz="12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Click to edit body text style</a:t>
            </a:r>
          </a:p>
        </p:txBody>
      </p:sp>
      <p:sp>
        <p:nvSpPr>
          <p:cNvPr id="38" name="Text Placeholder 3">
            <a:extLst>
              <a:ext uri="{FF2B5EF4-FFF2-40B4-BE49-F238E27FC236}">
                <a16:creationId xmlns:a16="http://schemas.microsoft.com/office/drawing/2014/main" id="{63E056E0-380E-814E-AD17-1EB5B169CBDC}"/>
              </a:ext>
            </a:extLst>
          </p:cNvPr>
          <p:cNvSpPr>
            <a:spLocks noGrp="1"/>
          </p:cNvSpPr>
          <p:nvPr>
            <p:ph type="body" sz="half" idx="13" hasCustomPrompt="1"/>
          </p:nvPr>
        </p:nvSpPr>
        <p:spPr>
          <a:xfrm>
            <a:off x="2684358" y="3515741"/>
            <a:ext cx="1555531" cy="310022"/>
          </a:xfrm>
        </p:spPr>
        <p:txBody>
          <a:bodyPr>
            <a:noAutofit/>
          </a:bodyPr>
          <a:lstStyle>
            <a:lvl1pPr marL="0" indent="0" algn="ctr">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marL="0" lvl="0" indent="0" algn="ctr" defTabSz="685800" rtl="0" eaLnBrk="1" latinLnBrk="0" hangingPunct="1">
              <a:lnSpc>
                <a:spcPct val="90000"/>
              </a:lnSpc>
              <a:spcBef>
                <a:spcPts val="750"/>
              </a:spcBef>
              <a:buSzPct val="70000"/>
              <a:buFont typeface="Wingdings" pitchFamily="2" charset="2"/>
              <a:buNone/>
            </a:pPr>
            <a:r>
              <a:rPr lang="en-GB" noProof="0" dirty="0"/>
              <a:t>Title</a:t>
            </a:r>
          </a:p>
        </p:txBody>
      </p:sp>
      <p:sp>
        <p:nvSpPr>
          <p:cNvPr id="39" name="Text Placeholder 3">
            <a:extLst>
              <a:ext uri="{FF2B5EF4-FFF2-40B4-BE49-F238E27FC236}">
                <a16:creationId xmlns:a16="http://schemas.microsoft.com/office/drawing/2014/main" id="{3E06ACE7-BBA3-844B-B979-3DCD39EA1AA6}"/>
              </a:ext>
            </a:extLst>
          </p:cNvPr>
          <p:cNvSpPr>
            <a:spLocks noGrp="1"/>
          </p:cNvSpPr>
          <p:nvPr>
            <p:ph type="body" sz="half" idx="14" hasCustomPrompt="1"/>
          </p:nvPr>
        </p:nvSpPr>
        <p:spPr>
          <a:xfrm>
            <a:off x="4732924" y="3515741"/>
            <a:ext cx="1555531" cy="310022"/>
          </a:xfrm>
        </p:spPr>
        <p:txBody>
          <a:bodyPr>
            <a:noAutofit/>
          </a:bodyPr>
          <a:lstStyle>
            <a:lvl1pPr marL="0" indent="0" algn="ctr">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marL="0" lvl="0" indent="0" algn="ctr" defTabSz="685800" rtl="0" eaLnBrk="1" latinLnBrk="0" hangingPunct="1">
              <a:lnSpc>
                <a:spcPct val="90000"/>
              </a:lnSpc>
              <a:spcBef>
                <a:spcPts val="750"/>
              </a:spcBef>
              <a:buSzPct val="70000"/>
              <a:buFont typeface="Wingdings" pitchFamily="2" charset="2"/>
              <a:buNone/>
            </a:pPr>
            <a:r>
              <a:rPr lang="en-GB" noProof="0" dirty="0"/>
              <a:t>Title</a:t>
            </a:r>
          </a:p>
        </p:txBody>
      </p:sp>
      <p:sp>
        <p:nvSpPr>
          <p:cNvPr id="40" name="Text Placeholder 3">
            <a:extLst>
              <a:ext uri="{FF2B5EF4-FFF2-40B4-BE49-F238E27FC236}">
                <a16:creationId xmlns:a16="http://schemas.microsoft.com/office/drawing/2014/main" id="{36D6C4F7-111D-BC4B-AC39-402806FBFE77}"/>
              </a:ext>
            </a:extLst>
          </p:cNvPr>
          <p:cNvSpPr>
            <a:spLocks noGrp="1"/>
          </p:cNvSpPr>
          <p:nvPr>
            <p:ph type="body" sz="half" idx="15" hasCustomPrompt="1"/>
          </p:nvPr>
        </p:nvSpPr>
        <p:spPr>
          <a:xfrm>
            <a:off x="6781490" y="3515741"/>
            <a:ext cx="1555531" cy="310022"/>
          </a:xfrm>
        </p:spPr>
        <p:txBody>
          <a:bodyPr>
            <a:noAutofit/>
          </a:bodyPr>
          <a:lstStyle>
            <a:lvl1pPr marL="0" indent="0" algn="ctr">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marL="0" lvl="0" indent="0" algn="ctr" defTabSz="685800" rtl="0" eaLnBrk="1" latinLnBrk="0" hangingPunct="1">
              <a:lnSpc>
                <a:spcPct val="90000"/>
              </a:lnSpc>
              <a:spcBef>
                <a:spcPts val="750"/>
              </a:spcBef>
              <a:buSzPct val="70000"/>
              <a:buFont typeface="Wingdings" pitchFamily="2" charset="2"/>
              <a:buNone/>
            </a:pPr>
            <a:r>
              <a:rPr lang="en-GB" noProof="0" dirty="0"/>
              <a:t>Title</a:t>
            </a:r>
          </a:p>
        </p:txBody>
      </p:sp>
      <p:sp>
        <p:nvSpPr>
          <p:cNvPr id="41" name="Text Placeholder 3">
            <a:extLst>
              <a:ext uri="{FF2B5EF4-FFF2-40B4-BE49-F238E27FC236}">
                <a16:creationId xmlns:a16="http://schemas.microsoft.com/office/drawing/2014/main" id="{E4250CF7-7A17-C542-B3EA-5847F8728113}"/>
              </a:ext>
            </a:extLst>
          </p:cNvPr>
          <p:cNvSpPr>
            <a:spLocks noGrp="1"/>
          </p:cNvSpPr>
          <p:nvPr>
            <p:ph type="body" sz="half" idx="16" hasCustomPrompt="1"/>
          </p:nvPr>
        </p:nvSpPr>
        <p:spPr>
          <a:xfrm>
            <a:off x="798786" y="3515741"/>
            <a:ext cx="1555531" cy="310022"/>
          </a:xfrm>
        </p:spPr>
        <p:txBody>
          <a:bodyPr>
            <a:noAutofit/>
          </a:bodyPr>
          <a:lstStyle>
            <a:lvl1pPr marL="0" indent="0" algn="ctr">
              <a:buNone/>
              <a:defRPr lang="en-GB" sz="1600" b="1" i="0" kern="1200" spc="0" baseline="0" noProof="0" dirty="0">
                <a:solidFill>
                  <a:schemeClr val="tx1"/>
                </a:solidFill>
                <a:latin typeface="+mj-lt"/>
                <a:ea typeface="+mn-ea"/>
                <a:cs typeface="+mn-cs"/>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marL="0" lvl="0" indent="0" algn="ctr" defTabSz="685800" rtl="0" eaLnBrk="1" latinLnBrk="0" hangingPunct="1">
              <a:lnSpc>
                <a:spcPct val="90000"/>
              </a:lnSpc>
              <a:spcBef>
                <a:spcPts val="750"/>
              </a:spcBef>
              <a:buSzPct val="70000"/>
              <a:buFont typeface="Wingdings" pitchFamily="2" charset="2"/>
              <a:buNone/>
            </a:pPr>
            <a:r>
              <a:rPr lang="en-GB" noProof="0" dirty="0"/>
              <a:t>Title</a:t>
            </a:r>
          </a:p>
        </p:txBody>
      </p:sp>
      <p:sp>
        <p:nvSpPr>
          <p:cNvPr id="15" name="Slide Number Placeholder 5">
            <a:extLst>
              <a:ext uri="{FF2B5EF4-FFF2-40B4-BE49-F238E27FC236}">
                <a16:creationId xmlns:a16="http://schemas.microsoft.com/office/drawing/2014/main" id="{E60BB0B1-55B5-8240-A613-D71457201996}"/>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396417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A2AED35-3DA5-7E46-9DC3-834DF7EDF6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256" y="0"/>
            <a:ext cx="9139487" cy="5143500"/>
          </a:xfrm>
          <a:prstGeom prst="rect">
            <a:avLst/>
          </a:prstGeom>
        </p:spPr>
      </p:pic>
      <p:sp>
        <p:nvSpPr>
          <p:cNvPr id="23" name="Rectangle 22">
            <a:extLst>
              <a:ext uri="{FF2B5EF4-FFF2-40B4-BE49-F238E27FC236}">
                <a16:creationId xmlns:a16="http://schemas.microsoft.com/office/drawing/2014/main" id="{A16D000B-F5F7-8940-85ED-21B9C68154FB}"/>
              </a:ext>
            </a:extLst>
          </p:cNvPr>
          <p:cNvSpPr/>
          <p:nvPr userDrawn="1"/>
        </p:nvSpPr>
        <p:spPr>
          <a:xfrm>
            <a:off x="-2257" y="0"/>
            <a:ext cx="9144000" cy="5143500"/>
          </a:xfrm>
          <a:prstGeom prst="rect">
            <a:avLst/>
          </a:prstGeom>
          <a:solidFill>
            <a:srgbClr val="7030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0AA7659F-B916-6342-8C22-A1136EEA9EE1}"/>
              </a:ext>
            </a:extLst>
          </p:cNvPr>
          <p:cNvSpPr/>
          <p:nvPr userDrawn="1"/>
        </p:nvSpPr>
        <p:spPr>
          <a:xfrm>
            <a:off x="470731" y="564543"/>
            <a:ext cx="2240663" cy="4048499"/>
          </a:xfrm>
          <a:prstGeom prst="rect">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spc="0"/>
          </a:p>
        </p:txBody>
      </p:sp>
      <p:sp>
        <p:nvSpPr>
          <p:cNvPr id="17" name="Subtitle 2">
            <a:extLst>
              <a:ext uri="{FF2B5EF4-FFF2-40B4-BE49-F238E27FC236}">
                <a16:creationId xmlns:a16="http://schemas.microsoft.com/office/drawing/2014/main" id="{894A32E3-713B-A845-AE5E-04694380F7BE}"/>
              </a:ext>
            </a:extLst>
          </p:cNvPr>
          <p:cNvSpPr>
            <a:spLocks noGrp="1"/>
          </p:cNvSpPr>
          <p:nvPr>
            <p:ph type="subTitle" idx="13" hasCustomPrompt="1"/>
          </p:nvPr>
        </p:nvSpPr>
        <p:spPr>
          <a:xfrm>
            <a:off x="999280" y="4019433"/>
            <a:ext cx="3898392" cy="393891"/>
          </a:xfrm>
        </p:spPr>
        <p:txBody>
          <a:bodyPr>
            <a:noAutofit/>
          </a:bodyPr>
          <a:lstStyle>
            <a:lvl1pPr marL="0" indent="0" algn="l">
              <a:buNone/>
              <a:defRPr sz="1800" b="0" spc="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en-GB" noProof="0" dirty="0"/>
              <a:t>Sign off details 2</a:t>
            </a:r>
          </a:p>
        </p:txBody>
      </p:sp>
      <p:sp>
        <p:nvSpPr>
          <p:cNvPr id="19" name="Text Placeholder 3">
            <a:extLst>
              <a:ext uri="{FF2B5EF4-FFF2-40B4-BE49-F238E27FC236}">
                <a16:creationId xmlns:a16="http://schemas.microsoft.com/office/drawing/2014/main" id="{3AA00D58-0574-F944-98DA-4900B2B46D66}"/>
              </a:ext>
            </a:extLst>
          </p:cNvPr>
          <p:cNvSpPr>
            <a:spLocks noGrp="1"/>
          </p:cNvSpPr>
          <p:nvPr>
            <p:ph type="body" sz="quarter" idx="14" hasCustomPrompt="1"/>
          </p:nvPr>
        </p:nvSpPr>
        <p:spPr>
          <a:xfrm>
            <a:off x="999281" y="3480283"/>
            <a:ext cx="5192363" cy="433891"/>
          </a:xfrm>
        </p:spPr>
        <p:txBody>
          <a:bodyPr>
            <a:noAutofit/>
          </a:bodyPr>
          <a:lstStyle>
            <a:lvl1pPr marL="0" indent="0">
              <a:buNone/>
              <a:defRPr sz="2400" b="0" i="0" spc="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Sign off details 1</a:t>
            </a:r>
          </a:p>
        </p:txBody>
      </p:sp>
      <p:sp>
        <p:nvSpPr>
          <p:cNvPr id="20" name="Title 1">
            <a:extLst>
              <a:ext uri="{FF2B5EF4-FFF2-40B4-BE49-F238E27FC236}">
                <a16:creationId xmlns:a16="http://schemas.microsoft.com/office/drawing/2014/main" id="{A7E73C31-B55F-ED43-8CE7-4FD354FC12BA}"/>
              </a:ext>
            </a:extLst>
          </p:cNvPr>
          <p:cNvSpPr>
            <a:spLocks noGrp="1"/>
          </p:cNvSpPr>
          <p:nvPr>
            <p:ph type="ctrTitle" hasCustomPrompt="1"/>
          </p:nvPr>
        </p:nvSpPr>
        <p:spPr>
          <a:xfrm>
            <a:off x="999280" y="892965"/>
            <a:ext cx="5215128" cy="2387600"/>
          </a:xfrm>
        </p:spPr>
        <p:txBody>
          <a:bodyPr anchor="b">
            <a:noAutofit/>
          </a:bodyPr>
          <a:lstStyle>
            <a:lvl1pPr algn="l">
              <a:lnSpc>
                <a:spcPct val="80000"/>
              </a:lnSpc>
              <a:defRPr sz="4400" b="1" spc="0">
                <a:solidFill>
                  <a:schemeClr val="bg1"/>
                </a:solidFill>
              </a:defRPr>
            </a:lvl1pPr>
          </a:lstStyle>
          <a:p>
            <a:r>
              <a:rPr lang="en-US" dirty="0"/>
              <a:t>CLICK TO EDIT MASTER COVER STYLE</a:t>
            </a:r>
            <a:endParaRPr lang="en-GB" dirty="0"/>
          </a:p>
        </p:txBody>
      </p:sp>
      <p:sp>
        <p:nvSpPr>
          <p:cNvPr id="22" name="TextBox 21">
            <a:extLst>
              <a:ext uri="{FF2B5EF4-FFF2-40B4-BE49-F238E27FC236}">
                <a16:creationId xmlns:a16="http://schemas.microsoft.com/office/drawing/2014/main" id="{0F69F3F8-02CA-DE41-BF09-02E07A524B20}"/>
              </a:ext>
            </a:extLst>
          </p:cNvPr>
          <p:cNvSpPr txBox="1"/>
          <p:nvPr userDrawn="1"/>
        </p:nvSpPr>
        <p:spPr>
          <a:xfrm>
            <a:off x="3106271" y="-914400"/>
            <a:ext cx="0" cy="0"/>
          </a:xfrm>
          <a:prstGeom prst="rect">
            <a:avLst/>
          </a:prstGeom>
        </p:spPr>
        <p:txBody>
          <a:bodyPr vert="horz" wrap="none" lIns="91440" tIns="45720" rIns="91440" bIns="45720" rtlCol="0">
            <a:noAutofit/>
          </a:bodyPr>
          <a:lstStyle/>
          <a:p>
            <a:pPr marL="0" marR="0" indent="0" algn="l" defTabSz="914354" rtl="0" eaLnBrk="1" fontAlgn="auto" latinLnBrk="0" hangingPunct="1">
              <a:lnSpc>
                <a:spcPct val="90000"/>
              </a:lnSpc>
              <a:spcBef>
                <a:spcPts val="1000"/>
              </a:spcBef>
              <a:spcAft>
                <a:spcPts val="0"/>
              </a:spcAft>
              <a:buClrTx/>
              <a:buSzTx/>
              <a:buFont typeface="Wingdings" pitchFamily="2" charset="2"/>
              <a:buNone/>
              <a:tabLst/>
            </a:pPr>
            <a:endPar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1BB37A85-EE74-7141-B27A-0116B2D6A5B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718593" y="241688"/>
            <a:ext cx="1207448" cy="259602"/>
          </a:xfrm>
          <a:prstGeom prst="rect">
            <a:avLst/>
          </a:prstGeom>
        </p:spPr>
      </p:pic>
    </p:spTree>
    <p:extLst>
      <p:ext uri="{BB962C8B-B14F-4D97-AF65-F5344CB8AC3E}">
        <p14:creationId xmlns:p14="http://schemas.microsoft.com/office/powerpoint/2010/main" val="26535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28B3B1-94B0-C545-A111-7D47C21BF386}"/>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
        <p:nvSpPr>
          <p:cNvPr id="2" name="Title 1">
            <a:extLst>
              <a:ext uri="{FF2B5EF4-FFF2-40B4-BE49-F238E27FC236}">
                <a16:creationId xmlns:a16="http://schemas.microsoft.com/office/drawing/2014/main" id="{0CB60347-CDA3-4D4A-A828-C608EC06F0BB}"/>
              </a:ext>
            </a:extLst>
          </p:cNvPr>
          <p:cNvSpPr>
            <a:spLocks noGrp="1"/>
          </p:cNvSpPr>
          <p:nvPr>
            <p:ph type="title"/>
          </p:nvPr>
        </p:nvSpPr>
        <p:spPr>
          <a:xfrm>
            <a:off x="330518" y="917587"/>
            <a:ext cx="2919309" cy="2988340"/>
          </a:xfrm>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87EEAD41-FA59-A646-8EDD-E302DC003C33}"/>
              </a:ext>
            </a:extLst>
          </p:cNvPr>
          <p:cNvSpPr>
            <a:spLocks noGrp="1"/>
          </p:cNvSpPr>
          <p:nvPr>
            <p:ph type="ftr" sz="quarter" idx="11"/>
          </p:nvPr>
        </p:nvSpPr>
        <p:spPr/>
        <p:txBody>
          <a:bodyPr/>
          <a:lstStyle/>
          <a:p>
            <a:r>
              <a:rPr lang="en-GB"/>
              <a:t>Commercial in confidence</a:t>
            </a:r>
            <a:endParaRPr lang="en-GB" dirty="0"/>
          </a:p>
        </p:txBody>
      </p:sp>
      <p:sp>
        <p:nvSpPr>
          <p:cNvPr id="8" name="Picture Placeholder 7">
            <a:extLst>
              <a:ext uri="{FF2B5EF4-FFF2-40B4-BE49-F238E27FC236}">
                <a16:creationId xmlns:a16="http://schemas.microsoft.com/office/drawing/2014/main" id="{3FDB78B2-868C-AC40-A7FC-465878F9690F}"/>
              </a:ext>
            </a:extLst>
          </p:cNvPr>
          <p:cNvSpPr>
            <a:spLocks noGrp="1"/>
          </p:cNvSpPr>
          <p:nvPr>
            <p:ph type="pic" sz="quarter" idx="12"/>
          </p:nvPr>
        </p:nvSpPr>
        <p:spPr>
          <a:xfrm>
            <a:off x="4445318" y="0"/>
            <a:ext cx="4698682" cy="5143500"/>
          </a:xfrm>
        </p:spPr>
        <p:txBody>
          <a:bodyPr/>
          <a:lstStyle>
            <a:lvl1pPr marL="0" indent="0">
              <a:buNone/>
              <a:defRPr b="0"/>
            </a:lvl1pPr>
          </a:lstStyle>
          <a:p>
            <a:endParaRPr lang="en-US" dirty="0"/>
          </a:p>
        </p:txBody>
      </p:sp>
    </p:spTree>
    <p:extLst>
      <p:ext uri="{BB962C8B-B14F-4D97-AF65-F5344CB8AC3E}">
        <p14:creationId xmlns:p14="http://schemas.microsoft.com/office/powerpoint/2010/main" val="1876062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CA5EE43-D4FD-A14B-8851-D7D90DA945A7}"/>
              </a:ext>
            </a:extLst>
          </p:cNvPr>
          <p:cNvSpPr>
            <a:spLocks noGrp="1"/>
          </p:cNvSpPr>
          <p:nvPr>
            <p:ph type="ftr" sz="quarter" idx="11"/>
          </p:nvPr>
        </p:nvSpPr>
        <p:spPr/>
        <p:txBody>
          <a:bodyPr/>
          <a:lstStyle/>
          <a:p>
            <a:r>
              <a:rPr lang="en-GB"/>
              <a:t>Commercial in confidence</a:t>
            </a:r>
            <a:endParaRPr lang="en-GB" dirty="0"/>
          </a:p>
        </p:txBody>
      </p:sp>
      <p:sp>
        <p:nvSpPr>
          <p:cNvPr id="5" name="Rectangle 4">
            <a:extLst>
              <a:ext uri="{FF2B5EF4-FFF2-40B4-BE49-F238E27FC236}">
                <a16:creationId xmlns:a16="http://schemas.microsoft.com/office/drawing/2014/main" id="{BA182DBA-F3A3-1B4A-B350-923830447D11}"/>
              </a:ext>
            </a:extLst>
          </p:cNvPr>
          <p:cNvSpPr/>
          <p:nvPr userDrawn="1"/>
        </p:nvSpPr>
        <p:spPr>
          <a:xfrm>
            <a:off x="330518" y="364628"/>
            <a:ext cx="2854586" cy="4043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54F965AB-8BF2-064F-AE3F-6A84B057EF18}"/>
              </a:ext>
            </a:extLst>
          </p:cNvPr>
          <p:cNvSpPr>
            <a:spLocks noGrp="1"/>
          </p:cNvSpPr>
          <p:nvPr>
            <p:ph type="pic" sz="quarter" idx="26"/>
          </p:nvPr>
        </p:nvSpPr>
        <p:spPr>
          <a:xfrm>
            <a:off x="3185105" y="364628"/>
            <a:ext cx="5600408" cy="4043533"/>
          </a:xfrm>
          <a:solidFill>
            <a:schemeClr val="bg2"/>
          </a:solidFill>
        </p:spPr>
        <p:txBody>
          <a:bodyPr/>
          <a:lstStyle>
            <a:lvl1pPr marL="0" indent="0">
              <a:buNone/>
              <a:defRPr b="0"/>
            </a:lvl1pPr>
          </a:lstStyle>
          <a:p>
            <a:endParaRPr lang="en-GB" dirty="0"/>
          </a:p>
        </p:txBody>
      </p:sp>
      <p:sp>
        <p:nvSpPr>
          <p:cNvPr id="7" name="Text Placeholder 8">
            <a:extLst>
              <a:ext uri="{FF2B5EF4-FFF2-40B4-BE49-F238E27FC236}">
                <a16:creationId xmlns:a16="http://schemas.microsoft.com/office/drawing/2014/main" id="{9274F456-F8EE-B04B-ADE0-6303550C7BA7}"/>
              </a:ext>
            </a:extLst>
          </p:cNvPr>
          <p:cNvSpPr>
            <a:spLocks noGrp="1"/>
          </p:cNvSpPr>
          <p:nvPr>
            <p:ph type="body" sz="quarter" idx="31"/>
          </p:nvPr>
        </p:nvSpPr>
        <p:spPr>
          <a:xfrm>
            <a:off x="535538" y="1168875"/>
            <a:ext cx="2445060" cy="3044082"/>
          </a:xfrm>
        </p:spPr>
        <p:txBody>
          <a:bodyPr/>
          <a:lstStyle>
            <a:lvl1pPr>
              <a:defRPr sz="1200" b="0">
                <a:solidFill>
                  <a:schemeClr val="bg2"/>
                </a:solidFill>
              </a:defRPr>
            </a:lvl1pPr>
            <a:lvl2pPr>
              <a:defRPr sz="1200" b="0">
                <a:solidFill>
                  <a:schemeClr val="bg2"/>
                </a:solidFill>
              </a:defRPr>
            </a:lvl2pPr>
            <a:lvl3pPr>
              <a:defRPr sz="1100" b="0">
                <a:solidFill>
                  <a:schemeClr val="bg2"/>
                </a:solidFill>
              </a:defRPr>
            </a:lvl3pPr>
            <a:lvl4pPr>
              <a:defRPr sz="1100" b="0">
                <a:solidFill>
                  <a:schemeClr val="bg2"/>
                </a:solidFill>
              </a:defRPr>
            </a:lvl4pPr>
            <a:lvl5pPr>
              <a:defRPr sz="1100" b="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0C6ACAEE-7BFD-2747-9964-B3F0F6E9935F}"/>
              </a:ext>
            </a:extLst>
          </p:cNvPr>
          <p:cNvSpPr>
            <a:spLocks noGrp="1"/>
          </p:cNvSpPr>
          <p:nvPr>
            <p:ph type="title"/>
          </p:nvPr>
        </p:nvSpPr>
        <p:spPr>
          <a:xfrm>
            <a:off x="535537" y="490338"/>
            <a:ext cx="2445059" cy="561185"/>
          </a:xfrm>
        </p:spPr>
        <p:txBody>
          <a:bodyPr>
            <a:noAutofit/>
          </a:bodyPr>
          <a:lstStyle>
            <a:lvl1pPr>
              <a:defRPr sz="1800">
                <a:solidFill>
                  <a:schemeClr val="bg1"/>
                </a:solidFill>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0BD6B812-F4AD-2E48-828F-96D1661633B6}"/>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425930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CA5EE43-D4FD-A14B-8851-D7D90DA945A7}"/>
              </a:ext>
            </a:extLst>
          </p:cNvPr>
          <p:cNvSpPr>
            <a:spLocks noGrp="1"/>
          </p:cNvSpPr>
          <p:nvPr>
            <p:ph type="ftr" sz="quarter" idx="11"/>
          </p:nvPr>
        </p:nvSpPr>
        <p:spPr/>
        <p:txBody>
          <a:bodyPr/>
          <a:lstStyle/>
          <a:p>
            <a:r>
              <a:rPr lang="en-GB" dirty="0"/>
              <a:t>Commercial in confidence</a:t>
            </a:r>
          </a:p>
        </p:txBody>
      </p:sp>
      <p:sp>
        <p:nvSpPr>
          <p:cNvPr id="5" name="Rectangle 4">
            <a:extLst>
              <a:ext uri="{FF2B5EF4-FFF2-40B4-BE49-F238E27FC236}">
                <a16:creationId xmlns:a16="http://schemas.microsoft.com/office/drawing/2014/main" id="{BA182DBA-F3A3-1B4A-B350-923830447D11}"/>
              </a:ext>
            </a:extLst>
          </p:cNvPr>
          <p:cNvSpPr/>
          <p:nvPr userDrawn="1"/>
        </p:nvSpPr>
        <p:spPr>
          <a:xfrm>
            <a:off x="5930927" y="364628"/>
            <a:ext cx="2854586" cy="4043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54F965AB-8BF2-064F-AE3F-6A84B057EF18}"/>
              </a:ext>
            </a:extLst>
          </p:cNvPr>
          <p:cNvSpPr>
            <a:spLocks noGrp="1"/>
          </p:cNvSpPr>
          <p:nvPr>
            <p:ph type="pic" sz="quarter" idx="26"/>
          </p:nvPr>
        </p:nvSpPr>
        <p:spPr>
          <a:xfrm>
            <a:off x="330519" y="364628"/>
            <a:ext cx="5600408" cy="4043533"/>
          </a:xfrm>
          <a:solidFill>
            <a:schemeClr val="bg2"/>
          </a:solidFill>
        </p:spPr>
        <p:txBody>
          <a:bodyPr/>
          <a:lstStyle>
            <a:lvl1pPr marL="0" indent="0">
              <a:buNone/>
              <a:defRPr b="0"/>
            </a:lvl1pPr>
          </a:lstStyle>
          <a:p>
            <a:endParaRPr lang="en-GB" dirty="0"/>
          </a:p>
        </p:txBody>
      </p:sp>
      <p:sp>
        <p:nvSpPr>
          <p:cNvPr id="7" name="Text Placeholder 8">
            <a:extLst>
              <a:ext uri="{FF2B5EF4-FFF2-40B4-BE49-F238E27FC236}">
                <a16:creationId xmlns:a16="http://schemas.microsoft.com/office/drawing/2014/main" id="{9274F456-F8EE-B04B-ADE0-6303550C7BA7}"/>
              </a:ext>
            </a:extLst>
          </p:cNvPr>
          <p:cNvSpPr>
            <a:spLocks noGrp="1"/>
          </p:cNvSpPr>
          <p:nvPr>
            <p:ph type="body" sz="quarter" idx="31"/>
          </p:nvPr>
        </p:nvSpPr>
        <p:spPr>
          <a:xfrm>
            <a:off x="6135947" y="1168875"/>
            <a:ext cx="2445060" cy="3044082"/>
          </a:xfrm>
        </p:spPr>
        <p:txBody>
          <a:bodyPr/>
          <a:lstStyle>
            <a:lvl1pPr>
              <a:defRPr sz="1200" b="0">
                <a:solidFill>
                  <a:schemeClr val="bg2"/>
                </a:solidFill>
              </a:defRPr>
            </a:lvl1pPr>
            <a:lvl2pPr>
              <a:defRPr sz="1200" b="0">
                <a:solidFill>
                  <a:schemeClr val="bg2"/>
                </a:solidFill>
              </a:defRPr>
            </a:lvl2pPr>
            <a:lvl3pPr>
              <a:defRPr sz="1100" b="0">
                <a:solidFill>
                  <a:schemeClr val="bg2"/>
                </a:solidFill>
              </a:defRPr>
            </a:lvl3pPr>
            <a:lvl4pPr>
              <a:defRPr sz="1100" b="0">
                <a:solidFill>
                  <a:schemeClr val="bg2"/>
                </a:solidFill>
              </a:defRPr>
            </a:lvl4pPr>
            <a:lvl5pPr>
              <a:defRPr sz="1100" b="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0C6ACAEE-7BFD-2747-9964-B3F0F6E9935F}"/>
              </a:ext>
            </a:extLst>
          </p:cNvPr>
          <p:cNvSpPr>
            <a:spLocks noGrp="1"/>
          </p:cNvSpPr>
          <p:nvPr>
            <p:ph type="title"/>
          </p:nvPr>
        </p:nvSpPr>
        <p:spPr>
          <a:xfrm>
            <a:off x="6135946" y="490338"/>
            <a:ext cx="2445059" cy="561185"/>
          </a:xfrm>
        </p:spPr>
        <p:txBody>
          <a:bodyPr>
            <a:noAutofit/>
          </a:bodyPr>
          <a:lstStyle>
            <a:lvl1pPr>
              <a:defRPr sz="1800">
                <a:solidFill>
                  <a:schemeClr val="bg1"/>
                </a:solidFill>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7309061F-E07D-9D43-AA66-E6105BC30739}"/>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377334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C60657-661F-694E-9C15-C9467AD401F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1" cy="5143499"/>
          </a:xfrm>
          <a:prstGeom prst="rect">
            <a:avLst/>
          </a:prstGeom>
        </p:spPr>
      </p:pic>
      <p:sp>
        <p:nvSpPr>
          <p:cNvPr id="12" name="Rectangle 11">
            <a:extLst>
              <a:ext uri="{FF2B5EF4-FFF2-40B4-BE49-F238E27FC236}">
                <a16:creationId xmlns:a16="http://schemas.microsoft.com/office/drawing/2014/main" id="{2655E89F-4DCD-534F-BB16-3C6A5C1D5B12}"/>
              </a:ext>
            </a:extLst>
          </p:cNvPr>
          <p:cNvSpPr/>
          <p:nvPr userDrawn="1"/>
        </p:nvSpPr>
        <p:spPr>
          <a:xfrm>
            <a:off x="0" y="0"/>
            <a:ext cx="9144000" cy="5143500"/>
          </a:xfrm>
          <a:prstGeom prst="rect">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F64C638F-74FB-774D-8F60-80D88BF15F8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718593" y="241688"/>
            <a:ext cx="1207448" cy="259602"/>
          </a:xfrm>
          <a:prstGeom prst="rect">
            <a:avLst/>
          </a:prstGeom>
        </p:spPr>
      </p:pic>
      <p:sp>
        <p:nvSpPr>
          <p:cNvPr id="7" name="Rectangle 6"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9DECD722-CB3F-3040-943A-071CF97F55C6}"/>
              </a:ext>
            </a:extLst>
          </p:cNvPr>
          <p:cNvSpPr/>
          <p:nvPr userDrawn="1"/>
        </p:nvSpPr>
        <p:spPr>
          <a:xfrm>
            <a:off x="470731" y="564543"/>
            <a:ext cx="2240663" cy="4048499"/>
          </a:xfrm>
          <a:prstGeom prst="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spc="0"/>
          </a:p>
        </p:txBody>
      </p:sp>
      <p:sp>
        <p:nvSpPr>
          <p:cNvPr id="13" name="Subtitle 2">
            <a:extLst>
              <a:ext uri="{FF2B5EF4-FFF2-40B4-BE49-F238E27FC236}">
                <a16:creationId xmlns:a16="http://schemas.microsoft.com/office/drawing/2014/main" id="{F4B17E1B-80F5-FE45-9706-FA5197DA23DE}"/>
              </a:ext>
            </a:extLst>
          </p:cNvPr>
          <p:cNvSpPr>
            <a:spLocks noGrp="1"/>
          </p:cNvSpPr>
          <p:nvPr>
            <p:ph type="subTitle" idx="13" hasCustomPrompt="1"/>
          </p:nvPr>
        </p:nvSpPr>
        <p:spPr>
          <a:xfrm>
            <a:off x="854964" y="3731323"/>
            <a:ext cx="3898392" cy="393891"/>
          </a:xfrm>
        </p:spPr>
        <p:txBody>
          <a:bodyPr>
            <a:noAutofit/>
          </a:bodyPr>
          <a:lstStyle>
            <a:lvl1pPr marL="0" indent="0" algn="l">
              <a:buNone/>
              <a:defRPr sz="1800" b="0" spc="0">
                <a:solidFill>
                  <a:schemeClr val="bg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a:t>SUB HEADING STYLE</a:t>
            </a:r>
          </a:p>
        </p:txBody>
      </p:sp>
      <p:sp>
        <p:nvSpPr>
          <p:cNvPr id="14" name="Title 1">
            <a:extLst>
              <a:ext uri="{FF2B5EF4-FFF2-40B4-BE49-F238E27FC236}">
                <a16:creationId xmlns:a16="http://schemas.microsoft.com/office/drawing/2014/main" id="{3D14443B-76D5-A749-BF28-38B99ED29E06}"/>
              </a:ext>
            </a:extLst>
          </p:cNvPr>
          <p:cNvSpPr>
            <a:spLocks noGrp="1"/>
          </p:cNvSpPr>
          <p:nvPr>
            <p:ph type="ctrTitle" hasCustomPrompt="1"/>
          </p:nvPr>
        </p:nvSpPr>
        <p:spPr>
          <a:xfrm>
            <a:off x="854964" y="1113219"/>
            <a:ext cx="4202066" cy="2387600"/>
          </a:xfrm>
        </p:spPr>
        <p:txBody>
          <a:bodyPr anchor="b">
            <a:noAutofit/>
          </a:bodyPr>
          <a:lstStyle>
            <a:lvl1pPr algn="l">
              <a:defRPr sz="4400" b="1" spc="0">
                <a:solidFill>
                  <a:schemeClr val="bg1"/>
                </a:solidFill>
                <a:latin typeface="+mj-lt"/>
              </a:defRPr>
            </a:lvl1pPr>
          </a:lstStyle>
          <a:p>
            <a:r>
              <a:rPr lang="en-GB" noProof="0" dirty="0"/>
              <a:t>Click to edit divider title style</a:t>
            </a:r>
          </a:p>
        </p:txBody>
      </p:sp>
    </p:spTree>
    <p:extLst>
      <p:ext uri="{BB962C8B-B14F-4D97-AF65-F5344CB8AC3E}">
        <p14:creationId xmlns:p14="http://schemas.microsoft.com/office/powerpoint/2010/main" val="24064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v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466171-FA17-AC40-B49B-1C47791066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ectangle 7">
            <a:extLst>
              <a:ext uri="{FF2B5EF4-FFF2-40B4-BE49-F238E27FC236}">
                <a16:creationId xmlns:a16="http://schemas.microsoft.com/office/drawing/2014/main" id="{29E23D9A-86F5-8C48-AE87-9812F9AFF165}"/>
              </a:ext>
            </a:extLst>
          </p:cNvPr>
          <p:cNvSpPr/>
          <p:nvPr userDrawn="1"/>
        </p:nvSpPr>
        <p:spPr>
          <a:xfrm>
            <a:off x="0" y="0"/>
            <a:ext cx="9144000" cy="5143500"/>
          </a:xfrm>
          <a:prstGeom prst="rect">
            <a:avLst/>
          </a:prstGeom>
          <a:solidFill>
            <a:srgbClr val="7030A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E0CFC29-8ABE-804B-811A-7B6E9AD7AE5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718593" y="241688"/>
            <a:ext cx="1207448" cy="259602"/>
          </a:xfrm>
          <a:prstGeom prst="rect">
            <a:avLst/>
          </a:prstGeom>
        </p:spPr>
      </p:pic>
      <p:sp>
        <p:nvSpPr>
          <p:cNvPr id="10" name="Rectangle 9"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98BC15DA-0CD5-FA4A-B559-9572DB22243F}"/>
              </a:ext>
            </a:extLst>
          </p:cNvPr>
          <p:cNvSpPr/>
          <p:nvPr userDrawn="1"/>
        </p:nvSpPr>
        <p:spPr>
          <a:xfrm>
            <a:off x="470731" y="564543"/>
            <a:ext cx="2240663" cy="4048499"/>
          </a:xfrm>
          <a:prstGeom prst="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spc="0"/>
          </a:p>
        </p:txBody>
      </p:sp>
      <p:sp>
        <p:nvSpPr>
          <p:cNvPr id="13" name="Subtitle 2">
            <a:extLst>
              <a:ext uri="{FF2B5EF4-FFF2-40B4-BE49-F238E27FC236}">
                <a16:creationId xmlns:a16="http://schemas.microsoft.com/office/drawing/2014/main" id="{F4B17E1B-80F5-FE45-9706-FA5197DA23DE}"/>
              </a:ext>
            </a:extLst>
          </p:cNvPr>
          <p:cNvSpPr>
            <a:spLocks noGrp="1"/>
          </p:cNvSpPr>
          <p:nvPr>
            <p:ph type="subTitle" idx="13" hasCustomPrompt="1"/>
          </p:nvPr>
        </p:nvSpPr>
        <p:spPr>
          <a:xfrm>
            <a:off x="854964" y="3731323"/>
            <a:ext cx="3898392" cy="393891"/>
          </a:xfrm>
        </p:spPr>
        <p:txBody>
          <a:bodyPr>
            <a:noAutofit/>
          </a:bodyPr>
          <a:lstStyle>
            <a:lvl1pPr marL="0" indent="0" algn="l">
              <a:buNone/>
              <a:defRPr sz="1800" b="0" spc="0">
                <a:solidFill>
                  <a:schemeClr val="bg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a:t>SUB HEADING STYLE</a:t>
            </a:r>
          </a:p>
        </p:txBody>
      </p:sp>
      <p:sp>
        <p:nvSpPr>
          <p:cNvPr id="14" name="Title 1">
            <a:extLst>
              <a:ext uri="{FF2B5EF4-FFF2-40B4-BE49-F238E27FC236}">
                <a16:creationId xmlns:a16="http://schemas.microsoft.com/office/drawing/2014/main" id="{3D14443B-76D5-A749-BF28-38B99ED29E06}"/>
              </a:ext>
            </a:extLst>
          </p:cNvPr>
          <p:cNvSpPr>
            <a:spLocks noGrp="1"/>
          </p:cNvSpPr>
          <p:nvPr>
            <p:ph type="ctrTitle" hasCustomPrompt="1"/>
          </p:nvPr>
        </p:nvSpPr>
        <p:spPr>
          <a:xfrm>
            <a:off x="854964" y="1113219"/>
            <a:ext cx="4202066" cy="2387600"/>
          </a:xfrm>
        </p:spPr>
        <p:txBody>
          <a:bodyPr anchor="b">
            <a:noAutofit/>
          </a:bodyPr>
          <a:lstStyle>
            <a:lvl1pPr algn="l">
              <a:defRPr sz="4400" b="1" spc="0">
                <a:solidFill>
                  <a:schemeClr val="bg1"/>
                </a:solidFill>
                <a:latin typeface="+mj-lt"/>
              </a:defRPr>
            </a:lvl1pPr>
          </a:lstStyle>
          <a:p>
            <a:r>
              <a:rPr lang="en-GB" noProof="0" dirty="0"/>
              <a:t>Click to edit divider title style</a:t>
            </a:r>
          </a:p>
        </p:txBody>
      </p:sp>
    </p:spTree>
    <p:extLst>
      <p:ext uri="{BB962C8B-B14F-4D97-AF65-F5344CB8AC3E}">
        <p14:creationId xmlns:p14="http://schemas.microsoft.com/office/powerpoint/2010/main" val="104640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2B807C64-2056-DA44-84E8-7209722BDFAC}"/>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
        <p:nvSpPr>
          <p:cNvPr id="7" name="Subtitle 2">
            <a:extLst>
              <a:ext uri="{FF2B5EF4-FFF2-40B4-BE49-F238E27FC236}">
                <a16:creationId xmlns:a16="http://schemas.microsoft.com/office/drawing/2014/main" id="{348C3F4F-0D88-6E4B-801F-50B562364596}"/>
              </a:ext>
            </a:extLst>
          </p:cNvPr>
          <p:cNvSpPr>
            <a:spLocks noGrp="1"/>
          </p:cNvSpPr>
          <p:nvPr>
            <p:ph type="subTitle" idx="1" hasCustomPrompt="1"/>
          </p:nvPr>
        </p:nvSpPr>
        <p:spPr>
          <a:xfrm>
            <a:off x="353567" y="997724"/>
            <a:ext cx="8459915" cy="354621"/>
          </a:xfrm>
        </p:spPr>
        <p:txBody>
          <a:bodyPr>
            <a:noAutofit/>
          </a:bodyPr>
          <a:lstStyle>
            <a:lvl1pPr marL="0" indent="0" algn="l">
              <a:buNone/>
              <a:defRPr sz="1600" b="1" i="0" spc="0">
                <a:solidFill>
                  <a:schemeClr val="tx2"/>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a:t>Click to edit master subtitle style</a:t>
            </a:r>
          </a:p>
        </p:txBody>
      </p:sp>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13" name="Title 1">
            <a:extLst>
              <a:ext uri="{FF2B5EF4-FFF2-40B4-BE49-F238E27FC236}">
                <a16:creationId xmlns:a16="http://schemas.microsoft.com/office/drawing/2014/main" id="{08A2FD4B-9094-3A4E-BFC4-216A40ADA0D2}"/>
              </a:ext>
            </a:extLst>
          </p:cNvPr>
          <p:cNvSpPr>
            <a:spLocks noGrp="1"/>
          </p:cNvSpPr>
          <p:nvPr>
            <p:ph type="ctrTitle" hasCustomPrompt="1"/>
          </p:nvPr>
        </p:nvSpPr>
        <p:spPr>
          <a:xfrm>
            <a:off x="353568" y="318052"/>
            <a:ext cx="8459914" cy="545993"/>
          </a:xfrm>
        </p:spPr>
        <p:txBody>
          <a:bodyPr anchor="b">
            <a:noAutofit/>
          </a:bodyPr>
          <a:lstStyle>
            <a:lvl1pPr algn="l" fontAlgn="t" hangingPunct="0">
              <a:defRPr sz="2800" b="1" spc="0">
                <a:solidFill>
                  <a:schemeClr val="tx1"/>
                </a:solidFill>
              </a:defRPr>
            </a:lvl1pPr>
          </a:lstStyle>
          <a:p>
            <a:r>
              <a:rPr lang="en-GB" noProof="0"/>
              <a:t>Click to edit master title</a:t>
            </a:r>
            <a:endParaRPr lang="en-GB" noProof="0" dirty="0"/>
          </a:p>
        </p:txBody>
      </p:sp>
      <p:pic>
        <p:nvPicPr>
          <p:cNvPr id="6" name="Picture 5" descr="Background pattern&#10;&#10;Description automatically generated">
            <a:extLst>
              <a:ext uri="{FF2B5EF4-FFF2-40B4-BE49-F238E27FC236}">
                <a16:creationId xmlns:a16="http://schemas.microsoft.com/office/drawing/2014/main" id="{B38D5899-E89E-4A4E-B019-BD03E6BCB0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1081"/>
          <a:stretch/>
        </p:blipFill>
        <p:spPr>
          <a:xfrm>
            <a:off x="6687202" y="2324926"/>
            <a:ext cx="2456799" cy="2830606"/>
          </a:xfrm>
          <a:prstGeom prst="rect">
            <a:avLst/>
          </a:prstGeom>
        </p:spPr>
      </p:pic>
    </p:spTree>
    <p:extLst>
      <p:ext uri="{BB962C8B-B14F-4D97-AF65-F5344CB8AC3E}">
        <p14:creationId xmlns:p14="http://schemas.microsoft.com/office/powerpoint/2010/main" val="63530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ext only">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13" name="Title 1">
            <a:extLst>
              <a:ext uri="{FF2B5EF4-FFF2-40B4-BE49-F238E27FC236}">
                <a16:creationId xmlns:a16="http://schemas.microsoft.com/office/drawing/2014/main" id="{08A2FD4B-9094-3A4E-BFC4-216A40ADA0D2}"/>
              </a:ext>
            </a:extLst>
          </p:cNvPr>
          <p:cNvSpPr>
            <a:spLocks noGrp="1"/>
          </p:cNvSpPr>
          <p:nvPr>
            <p:ph type="ctrTitle" hasCustomPrompt="1"/>
          </p:nvPr>
        </p:nvSpPr>
        <p:spPr>
          <a:xfrm>
            <a:off x="353568" y="318052"/>
            <a:ext cx="8459914" cy="545993"/>
          </a:xfrm>
        </p:spPr>
        <p:txBody>
          <a:bodyPr anchor="b">
            <a:noAutofit/>
          </a:bodyPr>
          <a:lstStyle>
            <a:lvl1pPr algn="l" fontAlgn="t" hangingPunct="0">
              <a:defRPr sz="2800" b="1" spc="0">
                <a:solidFill>
                  <a:schemeClr val="tx1"/>
                </a:solidFill>
              </a:defRPr>
            </a:lvl1pPr>
          </a:lstStyle>
          <a:p>
            <a:r>
              <a:rPr lang="en-GB" noProof="0"/>
              <a:t>Click to edit master title</a:t>
            </a:r>
            <a:endParaRPr lang="en-GB" noProof="0" dirty="0"/>
          </a:p>
        </p:txBody>
      </p:sp>
      <p:sp>
        <p:nvSpPr>
          <p:cNvPr id="4" name="Slide Number Placeholder 5">
            <a:extLst>
              <a:ext uri="{FF2B5EF4-FFF2-40B4-BE49-F238E27FC236}">
                <a16:creationId xmlns:a16="http://schemas.microsoft.com/office/drawing/2014/main" id="{289F02D4-F2DB-404F-96B9-17189ACAA00B}"/>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110868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ext only">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pic>
        <p:nvPicPr>
          <p:cNvPr id="6" name="Picture 5" descr="Background pattern&#10;&#10;Description automatically generated">
            <a:extLst>
              <a:ext uri="{FF2B5EF4-FFF2-40B4-BE49-F238E27FC236}">
                <a16:creationId xmlns:a16="http://schemas.microsoft.com/office/drawing/2014/main" id="{B38D5899-E89E-4A4E-B019-BD03E6BCB0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1081"/>
          <a:stretch/>
        </p:blipFill>
        <p:spPr>
          <a:xfrm>
            <a:off x="6687202" y="2324926"/>
            <a:ext cx="2456799" cy="2830606"/>
          </a:xfrm>
          <a:prstGeom prst="rect">
            <a:avLst/>
          </a:prstGeom>
        </p:spPr>
      </p:pic>
      <p:sp>
        <p:nvSpPr>
          <p:cNvPr id="8" name="Subtitle 2">
            <a:extLst>
              <a:ext uri="{FF2B5EF4-FFF2-40B4-BE49-F238E27FC236}">
                <a16:creationId xmlns:a16="http://schemas.microsoft.com/office/drawing/2014/main" id="{C89CD55E-DA04-8A42-BC19-366658893E57}"/>
              </a:ext>
            </a:extLst>
          </p:cNvPr>
          <p:cNvSpPr>
            <a:spLocks noGrp="1"/>
          </p:cNvSpPr>
          <p:nvPr>
            <p:ph type="subTitle" idx="1"/>
          </p:nvPr>
        </p:nvSpPr>
        <p:spPr>
          <a:xfrm>
            <a:off x="330516" y="1535128"/>
            <a:ext cx="4698684" cy="354621"/>
          </a:xfrm>
        </p:spPr>
        <p:txBody>
          <a:bodyPr>
            <a:noAutofit/>
          </a:bodyPr>
          <a:lstStyle>
            <a:lvl1pPr marL="0" indent="0" algn="l">
              <a:buNone/>
              <a:defRPr sz="1600" b="1" i="0" spc="0">
                <a:solidFill>
                  <a:schemeClr val="tx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dirty="0"/>
              <a:t>Click to edit Master subtitle</a:t>
            </a:r>
          </a:p>
        </p:txBody>
      </p:sp>
      <p:sp>
        <p:nvSpPr>
          <p:cNvPr id="9" name="Text Placeholder 3">
            <a:extLst>
              <a:ext uri="{FF2B5EF4-FFF2-40B4-BE49-F238E27FC236}">
                <a16:creationId xmlns:a16="http://schemas.microsoft.com/office/drawing/2014/main" id="{9C477155-A391-BB43-8CD9-526382DBA661}"/>
              </a:ext>
            </a:extLst>
          </p:cNvPr>
          <p:cNvSpPr>
            <a:spLocks noGrp="1"/>
          </p:cNvSpPr>
          <p:nvPr>
            <p:ph type="body" sz="half" idx="2" hasCustomPrompt="1"/>
          </p:nvPr>
        </p:nvSpPr>
        <p:spPr>
          <a:xfrm>
            <a:off x="330518" y="2019198"/>
            <a:ext cx="4698683" cy="2479814"/>
          </a:xfrm>
        </p:spPr>
        <p:txBody>
          <a:bodyPr>
            <a:noAutofit/>
          </a:bodyPr>
          <a:lstStyle>
            <a:lvl1pPr marL="0" indent="0">
              <a:buNone/>
              <a:defRPr sz="14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Click to edit body text style</a:t>
            </a:r>
          </a:p>
        </p:txBody>
      </p:sp>
      <p:pic>
        <p:nvPicPr>
          <p:cNvPr id="10" name="Picture 9">
            <a:extLst>
              <a:ext uri="{FF2B5EF4-FFF2-40B4-BE49-F238E27FC236}">
                <a16:creationId xmlns:a16="http://schemas.microsoft.com/office/drawing/2014/main" id="{1BB6D65E-39D1-464B-B8D1-493B5C1979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753101" y="0"/>
            <a:ext cx="3390900" cy="5143500"/>
          </a:xfrm>
          <a:prstGeom prst="rect">
            <a:avLst/>
          </a:prstGeom>
          <a:ln>
            <a:noFill/>
          </a:ln>
        </p:spPr>
      </p:pic>
      <p:sp>
        <p:nvSpPr>
          <p:cNvPr id="11" name="Rectangle 10">
            <a:extLst>
              <a:ext uri="{FF2B5EF4-FFF2-40B4-BE49-F238E27FC236}">
                <a16:creationId xmlns:a16="http://schemas.microsoft.com/office/drawing/2014/main" id="{6D0C54EE-5950-3342-9ACC-0A3AD2FE9BDC}"/>
              </a:ext>
            </a:extLst>
          </p:cNvPr>
          <p:cNvSpPr/>
          <p:nvPr userDrawn="1"/>
        </p:nvSpPr>
        <p:spPr>
          <a:xfrm>
            <a:off x="5753100" y="0"/>
            <a:ext cx="3390900" cy="5155532"/>
          </a:xfrm>
          <a:prstGeom prst="rect">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43FA4696-4BF2-8C4A-9166-B8912352FD2C}"/>
              </a:ext>
            </a:extLst>
          </p:cNvPr>
          <p:cNvSpPr/>
          <p:nvPr userDrawn="1"/>
        </p:nvSpPr>
        <p:spPr>
          <a:xfrm>
            <a:off x="5199843" y="438947"/>
            <a:ext cx="1145607" cy="1027185"/>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a:p>
        </p:txBody>
      </p:sp>
      <p:sp>
        <p:nvSpPr>
          <p:cNvPr id="15" name="Title 1">
            <a:extLst>
              <a:ext uri="{FF2B5EF4-FFF2-40B4-BE49-F238E27FC236}">
                <a16:creationId xmlns:a16="http://schemas.microsoft.com/office/drawing/2014/main" id="{39403F43-6AB8-2748-B90F-A42FA603BF39}"/>
              </a:ext>
            </a:extLst>
          </p:cNvPr>
          <p:cNvSpPr>
            <a:spLocks noGrp="1"/>
          </p:cNvSpPr>
          <p:nvPr>
            <p:ph type="ctrTitle" hasCustomPrompt="1"/>
          </p:nvPr>
        </p:nvSpPr>
        <p:spPr>
          <a:xfrm>
            <a:off x="353568" y="475995"/>
            <a:ext cx="4668844" cy="929684"/>
          </a:xfrm>
        </p:spPr>
        <p:txBody>
          <a:bodyPr anchor="b">
            <a:noAutofit/>
          </a:bodyPr>
          <a:lstStyle>
            <a:lvl1pPr algn="l" fontAlgn="t" hangingPunct="0">
              <a:defRPr sz="2800" b="1" spc="0">
                <a:solidFill>
                  <a:schemeClr val="tx1"/>
                </a:solidFill>
              </a:defRPr>
            </a:lvl1pPr>
          </a:lstStyle>
          <a:p>
            <a:r>
              <a:rPr lang="en-GB" noProof="0" dirty="0"/>
              <a:t>Click to edit master title</a:t>
            </a:r>
          </a:p>
        </p:txBody>
      </p:sp>
    </p:spTree>
    <p:extLst>
      <p:ext uri="{BB962C8B-B14F-4D97-AF65-F5344CB8AC3E}">
        <p14:creationId xmlns:p14="http://schemas.microsoft.com/office/powerpoint/2010/main" val="28987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ext onl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8CA958-81F4-CD4D-8A6D-6CAFDDC40E7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753101" y="-12031"/>
            <a:ext cx="3390900" cy="5155532"/>
          </a:xfrm>
          <a:prstGeom prst="rect">
            <a:avLst/>
          </a:prstGeom>
        </p:spPr>
      </p:pic>
      <p:sp>
        <p:nvSpPr>
          <p:cNvPr id="11" name="Rectangle 10">
            <a:extLst>
              <a:ext uri="{FF2B5EF4-FFF2-40B4-BE49-F238E27FC236}">
                <a16:creationId xmlns:a16="http://schemas.microsoft.com/office/drawing/2014/main" id="{6D0C54EE-5950-3342-9ACC-0A3AD2FE9BDC}"/>
              </a:ext>
            </a:extLst>
          </p:cNvPr>
          <p:cNvSpPr/>
          <p:nvPr userDrawn="1"/>
        </p:nvSpPr>
        <p:spPr>
          <a:xfrm>
            <a:off x="5753100" y="0"/>
            <a:ext cx="3390900" cy="5155532"/>
          </a:xfrm>
          <a:prstGeom prst="rect">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
        <p:nvSpPr>
          <p:cNvPr id="8" name="Subtitle 2">
            <a:extLst>
              <a:ext uri="{FF2B5EF4-FFF2-40B4-BE49-F238E27FC236}">
                <a16:creationId xmlns:a16="http://schemas.microsoft.com/office/drawing/2014/main" id="{C89CD55E-DA04-8A42-BC19-366658893E57}"/>
              </a:ext>
            </a:extLst>
          </p:cNvPr>
          <p:cNvSpPr>
            <a:spLocks noGrp="1"/>
          </p:cNvSpPr>
          <p:nvPr>
            <p:ph type="subTitle" idx="1"/>
          </p:nvPr>
        </p:nvSpPr>
        <p:spPr>
          <a:xfrm>
            <a:off x="330516" y="1535128"/>
            <a:ext cx="4698684" cy="354621"/>
          </a:xfrm>
        </p:spPr>
        <p:txBody>
          <a:bodyPr>
            <a:noAutofit/>
          </a:bodyPr>
          <a:lstStyle>
            <a:lvl1pPr marL="0" indent="0" algn="l">
              <a:buNone/>
              <a:defRPr sz="1600" b="1" i="0" spc="0">
                <a:solidFill>
                  <a:schemeClr val="tx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dirty="0"/>
              <a:t>Click to edit Master subtitle</a:t>
            </a:r>
          </a:p>
        </p:txBody>
      </p:sp>
      <p:sp>
        <p:nvSpPr>
          <p:cNvPr id="9" name="Text Placeholder 3">
            <a:extLst>
              <a:ext uri="{FF2B5EF4-FFF2-40B4-BE49-F238E27FC236}">
                <a16:creationId xmlns:a16="http://schemas.microsoft.com/office/drawing/2014/main" id="{9C477155-A391-BB43-8CD9-526382DBA661}"/>
              </a:ext>
            </a:extLst>
          </p:cNvPr>
          <p:cNvSpPr>
            <a:spLocks noGrp="1"/>
          </p:cNvSpPr>
          <p:nvPr>
            <p:ph type="body" sz="half" idx="2" hasCustomPrompt="1"/>
          </p:nvPr>
        </p:nvSpPr>
        <p:spPr>
          <a:xfrm>
            <a:off x="330518" y="2019198"/>
            <a:ext cx="4698683" cy="2479814"/>
          </a:xfrm>
        </p:spPr>
        <p:txBody>
          <a:bodyPr>
            <a:noAutofit/>
          </a:bodyPr>
          <a:lstStyle>
            <a:lvl1pPr marL="0" indent="0">
              <a:buNone/>
              <a:defRPr sz="14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Click to edit body text style</a:t>
            </a:r>
          </a:p>
        </p:txBody>
      </p:sp>
      <p:sp>
        <p:nvSpPr>
          <p:cNvPr id="14" name="Rectangle 13"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43FA4696-4BF2-8C4A-9166-B8912352FD2C}"/>
              </a:ext>
            </a:extLst>
          </p:cNvPr>
          <p:cNvSpPr/>
          <p:nvPr userDrawn="1"/>
        </p:nvSpPr>
        <p:spPr>
          <a:xfrm>
            <a:off x="5199843" y="438947"/>
            <a:ext cx="1145607" cy="1027185"/>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a:p>
        </p:txBody>
      </p:sp>
      <p:sp>
        <p:nvSpPr>
          <p:cNvPr id="15" name="Title 1">
            <a:extLst>
              <a:ext uri="{FF2B5EF4-FFF2-40B4-BE49-F238E27FC236}">
                <a16:creationId xmlns:a16="http://schemas.microsoft.com/office/drawing/2014/main" id="{39403F43-6AB8-2748-B90F-A42FA603BF39}"/>
              </a:ext>
            </a:extLst>
          </p:cNvPr>
          <p:cNvSpPr>
            <a:spLocks noGrp="1"/>
          </p:cNvSpPr>
          <p:nvPr>
            <p:ph type="ctrTitle" hasCustomPrompt="1"/>
          </p:nvPr>
        </p:nvSpPr>
        <p:spPr>
          <a:xfrm>
            <a:off x="353568" y="475995"/>
            <a:ext cx="4668844" cy="929684"/>
          </a:xfrm>
        </p:spPr>
        <p:txBody>
          <a:bodyPr anchor="b">
            <a:noAutofit/>
          </a:bodyPr>
          <a:lstStyle>
            <a:lvl1pPr algn="l" fontAlgn="t" hangingPunct="0">
              <a:defRPr sz="2800" b="1" spc="0">
                <a:solidFill>
                  <a:schemeClr val="tx1"/>
                </a:solidFill>
              </a:defRPr>
            </a:lvl1pPr>
          </a:lstStyle>
          <a:p>
            <a:r>
              <a:rPr lang="en-GB" noProof="0" dirty="0"/>
              <a:t>Click to edit master title</a:t>
            </a:r>
          </a:p>
        </p:txBody>
      </p:sp>
    </p:spTree>
    <p:extLst>
      <p:ext uri="{BB962C8B-B14F-4D97-AF65-F5344CB8AC3E}">
        <p14:creationId xmlns:p14="http://schemas.microsoft.com/office/powerpoint/2010/main" val="8534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xt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0CF61B-5B1A-AB42-AD42-ABAC5F72F8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435155" cy="5143500"/>
          </a:xfrm>
          <a:prstGeom prst="rect">
            <a:avLst/>
          </a:prstGeom>
        </p:spPr>
      </p:pic>
      <p:sp>
        <p:nvSpPr>
          <p:cNvPr id="16" name="Rectangle 15">
            <a:extLst>
              <a:ext uri="{FF2B5EF4-FFF2-40B4-BE49-F238E27FC236}">
                <a16:creationId xmlns:a16="http://schemas.microsoft.com/office/drawing/2014/main" id="{375ED8CA-3DE0-0742-AB03-8CE6C54D265E}"/>
              </a:ext>
            </a:extLst>
          </p:cNvPr>
          <p:cNvSpPr/>
          <p:nvPr userDrawn="1"/>
        </p:nvSpPr>
        <p:spPr>
          <a:xfrm>
            <a:off x="0" y="0"/>
            <a:ext cx="3435155" cy="5143500"/>
          </a:xfrm>
          <a:prstGeom prst="rect">
            <a:avLst/>
          </a:prstGeom>
          <a:solidFill>
            <a:srgbClr val="7030A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3">
            <a:extLst>
              <a:ext uri="{FF2B5EF4-FFF2-40B4-BE49-F238E27FC236}">
                <a16:creationId xmlns:a16="http://schemas.microsoft.com/office/drawing/2014/main" id="{41014C8D-66EB-9B43-A610-9476EA8E7DB0}"/>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solidFill>
                  <a:schemeClr val="bg2"/>
                </a:solidFill>
              </a:defRPr>
            </a:lvl1pPr>
          </a:lstStyle>
          <a:p>
            <a:r>
              <a:rPr lang="en-GB"/>
              <a:t>Commercial in confidence</a:t>
            </a:r>
            <a:endParaRPr lang="en-GB" dirty="0"/>
          </a:p>
        </p:txBody>
      </p:sp>
      <p:sp>
        <p:nvSpPr>
          <p:cNvPr id="8" name="Subtitle 2">
            <a:extLst>
              <a:ext uri="{FF2B5EF4-FFF2-40B4-BE49-F238E27FC236}">
                <a16:creationId xmlns:a16="http://schemas.microsoft.com/office/drawing/2014/main" id="{C89CD55E-DA04-8A42-BC19-366658893E57}"/>
              </a:ext>
            </a:extLst>
          </p:cNvPr>
          <p:cNvSpPr>
            <a:spLocks noGrp="1"/>
          </p:cNvSpPr>
          <p:nvPr>
            <p:ph type="subTitle" idx="1"/>
          </p:nvPr>
        </p:nvSpPr>
        <p:spPr>
          <a:xfrm>
            <a:off x="4121121" y="1535128"/>
            <a:ext cx="4698684" cy="354621"/>
          </a:xfrm>
        </p:spPr>
        <p:txBody>
          <a:bodyPr>
            <a:noAutofit/>
          </a:bodyPr>
          <a:lstStyle>
            <a:lvl1pPr marL="0" indent="0" algn="l">
              <a:buNone/>
              <a:defRPr sz="1600" b="1" i="0" spc="0">
                <a:solidFill>
                  <a:schemeClr val="tx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noProof="0" dirty="0"/>
              <a:t>Click to edit Master subtitle</a:t>
            </a:r>
          </a:p>
        </p:txBody>
      </p:sp>
      <p:sp>
        <p:nvSpPr>
          <p:cNvPr id="9" name="Text Placeholder 3">
            <a:extLst>
              <a:ext uri="{FF2B5EF4-FFF2-40B4-BE49-F238E27FC236}">
                <a16:creationId xmlns:a16="http://schemas.microsoft.com/office/drawing/2014/main" id="{9C477155-A391-BB43-8CD9-526382DBA661}"/>
              </a:ext>
            </a:extLst>
          </p:cNvPr>
          <p:cNvSpPr>
            <a:spLocks noGrp="1"/>
          </p:cNvSpPr>
          <p:nvPr>
            <p:ph type="body" sz="half" idx="2" hasCustomPrompt="1"/>
          </p:nvPr>
        </p:nvSpPr>
        <p:spPr>
          <a:xfrm>
            <a:off x="4121123" y="2019198"/>
            <a:ext cx="4698683" cy="2479814"/>
          </a:xfrm>
        </p:spPr>
        <p:txBody>
          <a:bodyPr>
            <a:noAutofit/>
          </a:bodyPr>
          <a:lstStyle>
            <a:lvl1pPr marL="0" indent="0">
              <a:buNone/>
              <a:defRPr sz="1400" b="0" spc="0" baseline="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noProof="0" dirty="0"/>
              <a:t>Click to edit body text style</a:t>
            </a:r>
          </a:p>
        </p:txBody>
      </p:sp>
      <p:sp>
        <p:nvSpPr>
          <p:cNvPr id="14" name="Rectangle 13" descr="e7d195523061f1c0cef09ac28eaae964ec9988a5cce77c8b8C1E4685C6E6B40CD7615480512384A61EE159C6FE0045D14B61E85D0A95589D558B81FFC809322ACC20DC2254D928200A3EA0841B8B181476B5AB143564A995C9D8EA64CE6B525743728CA1DA7A059A2240EA49FE04D1BD8EB77D75C7E946AB1396CB15E5D428F3770D25CE22AB4C48">
            <a:extLst>
              <a:ext uri="{FF2B5EF4-FFF2-40B4-BE49-F238E27FC236}">
                <a16:creationId xmlns:a16="http://schemas.microsoft.com/office/drawing/2014/main" id="{43FA4696-4BF2-8C4A-9166-B8912352FD2C}"/>
              </a:ext>
            </a:extLst>
          </p:cNvPr>
          <p:cNvSpPr/>
          <p:nvPr userDrawn="1"/>
        </p:nvSpPr>
        <p:spPr>
          <a:xfrm>
            <a:off x="2818096" y="438947"/>
            <a:ext cx="1145607" cy="1027185"/>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4"/>
          </a:p>
        </p:txBody>
      </p:sp>
      <p:sp>
        <p:nvSpPr>
          <p:cNvPr id="15" name="Title 1">
            <a:extLst>
              <a:ext uri="{FF2B5EF4-FFF2-40B4-BE49-F238E27FC236}">
                <a16:creationId xmlns:a16="http://schemas.microsoft.com/office/drawing/2014/main" id="{39403F43-6AB8-2748-B90F-A42FA603BF39}"/>
              </a:ext>
            </a:extLst>
          </p:cNvPr>
          <p:cNvSpPr>
            <a:spLocks noGrp="1"/>
          </p:cNvSpPr>
          <p:nvPr>
            <p:ph type="ctrTitle" hasCustomPrompt="1"/>
          </p:nvPr>
        </p:nvSpPr>
        <p:spPr>
          <a:xfrm>
            <a:off x="4144173" y="475995"/>
            <a:ext cx="4668844" cy="929684"/>
          </a:xfrm>
        </p:spPr>
        <p:txBody>
          <a:bodyPr anchor="b">
            <a:noAutofit/>
          </a:bodyPr>
          <a:lstStyle>
            <a:lvl1pPr algn="l" fontAlgn="t" hangingPunct="0">
              <a:defRPr sz="2800" b="1" spc="0">
                <a:solidFill>
                  <a:schemeClr val="tx1"/>
                </a:solidFill>
              </a:defRPr>
            </a:lvl1pPr>
          </a:lstStyle>
          <a:p>
            <a:r>
              <a:rPr lang="en-GB" noProof="0" dirty="0"/>
              <a:t>Click to edit master title</a:t>
            </a:r>
          </a:p>
        </p:txBody>
      </p:sp>
      <p:sp>
        <p:nvSpPr>
          <p:cNvPr id="11" name="Slide Number Placeholder 5">
            <a:extLst>
              <a:ext uri="{FF2B5EF4-FFF2-40B4-BE49-F238E27FC236}">
                <a16:creationId xmlns:a16="http://schemas.microsoft.com/office/drawing/2014/main" id="{FA0A8B0B-90F4-4C4D-80A7-80E0C1312217}"/>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Tree>
    <p:extLst>
      <p:ext uri="{BB962C8B-B14F-4D97-AF65-F5344CB8AC3E}">
        <p14:creationId xmlns:p14="http://schemas.microsoft.com/office/powerpoint/2010/main" val="8693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518" y="273844"/>
            <a:ext cx="8482965" cy="994172"/>
          </a:xfrm>
          <a:prstGeom prst="rect">
            <a:avLst/>
          </a:prstGeom>
        </p:spPr>
        <p:txBody>
          <a:bodyPr vert="horz" lIns="91440" tIns="45720" rIns="91440" bIns="45720" rtlCol="0" anchor="ctr">
            <a:normAutofit/>
          </a:bodyPr>
          <a:lstStyle/>
          <a:p>
            <a:r>
              <a:rPr lang="en-GB" noProof="0"/>
              <a:t>Click to edit Master title style</a:t>
            </a:r>
          </a:p>
        </p:txBody>
      </p:sp>
      <p:sp>
        <p:nvSpPr>
          <p:cNvPr id="3" name="Text Placeholder 2"/>
          <p:cNvSpPr>
            <a:spLocks noGrp="1"/>
          </p:cNvSpPr>
          <p:nvPr>
            <p:ph type="body" idx="1"/>
          </p:nvPr>
        </p:nvSpPr>
        <p:spPr>
          <a:xfrm>
            <a:off x="330518" y="1369219"/>
            <a:ext cx="8482965" cy="3263504"/>
          </a:xfrm>
          <a:prstGeom prst="rect">
            <a:avLst/>
          </a:prstGeom>
        </p:spPr>
        <p:txBody>
          <a:bodyPr vert="horz" lIns="91440" tIns="45720" rIns="91440" bIns="45720" rtlCol="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a:extLst>
              <a:ext uri="{FF2B5EF4-FFF2-40B4-BE49-F238E27FC236}">
                <a16:creationId xmlns:a16="http://schemas.microsoft.com/office/drawing/2014/main" id="{3A162973-5B9C-8D4B-B4BA-C21C77A70C17}"/>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a:t>
            </a:fld>
            <a:r>
              <a:rPr lang="en-GB" dirty="0"/>
              <a:t> </a:t>
            </a:r>
          </a:p>
        </p:txBody>
      </p:sp>
      <p:sp>
        <p:nvSpPr>
          <p:cNvPr id="7" name="Footer Placeholder 3">
            <a:extLst>
              <a:ext uri="{FF2B5EF4-FFF2-40B4-BE49-F238E27FC236}">
                <a16:creationId xmlns:a16="http://schemas.microsoft.com/office/drawing/2014/main" id="{789018B2-F0BE-A845-A1F8-03420282EA78}"/>
              </a:ext>
            </a:extLst>
          </p:cNvPr>
          <p:cNvSpPr>
            <a:spLocks noGrp="1"/>
          </p:cNvSpPr>
          <p:nvPr>
            <p:ph type="ftr" sz="quarter" idx="3"/>
          </p:nvPr>
        </p:nvSpPr>
        <p:spPr>
          <a:xfrm>
            <a:off x="330518" y="4793715"/>
            <a:ext cx="4114800" cy="107722"/>
          </a:xfrm>
          <a:prstGeom prst="rect">
            <a:avLst/>
          </a:prstGeom>
        </p:spPr>
        <p:txBody>
          <a:bodyPr lIns="0" tIns="0" rIns="0" bIns="0" anchor="ctr">
            <a:spAutoFit/>
          </a:bodyPr>
          <a:lstStyle>
            <a:lvl1pPr>
              <a:defRPr sz="700"/>
            </a:lvl1pPr>
          </a:lstStyle>
          <a:p>
            <a:r>
              <a:rPr lang="en-GB" dirty="0"/>
              <a:t>Commercial in confidence</a:t>
            </a:r>
          </a:p>
        </p:txBody>
      </p:sp>
    </p:spTree>
    <p:extLst>
      <p:ext uri="{BB962C8B-B14F-4D97-AF65-F5344CB8AC3E}">
        <p14:creationId xmlns:p14="http://schemas.microsoft.com/office/powerpoint/2010/main" val="3859221988"/>
      </p:ext>
    </p:extLst>
  </p:cSld>
  <p:clrMap bg1="lt1" tx1="dk1" bg2="lt2" tx2="dk2" accent1="accent1" accent2="accent2" accent3="accent3" accent4="accent4" accent5="accent5" accent6="accent6" hlink="hlink" folHlink="folHlink"/>
  <p:sldLayoutIdLst>
    <p:sldLayoutId id="2147483661" r:id="rId1"/>
    <p:sldLayoutId id="2147483713" r:id="rId2"/>
    <p:sldLayoutId id="2147483704" r:id="rId3"/>
    <p:sldLayoutId id="2147483714" r:id="rId4"/>
    <p:sldLayoutId id="2147483701" r:id="rId5"/>
    <p:sldLayoutId id="2147483720" r:id="rId6"/>
    <p:sldLayoutId id="2147483707" r:id="rId7"/>
    <p:sldLayoutId id="2147483708" r:id="rId8"/>
    <p:sldLayoutId id="2147483709" r:id="rId9"/>
    <p:sldLayoutId id="2147483710" r:id="rId10"/>
    <p:sldLayoutId id="2147483711" r:id="rId11"/>
    <p:sldLayoutId id="2147483712" r:id="rId12"/>
    <p:sldLayoutId id="2147483702" r:id="rId13"/>
    <p:sldLayoutId id="2147483721" r:id="rId14"/>
    <p:sldLayoutId id="2147483715" r:id="rId15"/>
    <p:sldLayoutId id="2147483717" r:id="rId16"/>
    <p:sldLayoutId id="2147483716" r:id="rId17"/>
    <p:sldLayoutId id="2147483719" r:id="rId18"/>
    <p:sldLayoutId id="2147483718" r:id="rId19"/>
    <p:sldLayoutId id="2147483697" r:id="rId20"/>
    <p:sldLayoutId id="2147483700" r:id="rId21"/>
    <p:sldLayoutId id="2147483699" r:id="rId22"/>
  </p:sldLayoutIdLst>
  <p:hf hdr="0" dt="0"/>
  <p:txStyles>
    <p:titleStyle>
      <a:lvl1pPr algn="l" defTabSz="685800" rtl="0" eaLnBrk="1" latinLnBrk="0" hangingPunct="1">
        <a:lnSpc>
          <a:spcPct val="90000"/>
        </a:lnSpc>
        <a:spcBef>
          <a:spcPct val="0"/>
        </a:spcBef>
        <a:buNone/>
        <a:defRPr sz="2800" b="1" i="0" kern="1200" spc="0">
          <a:solidFill>
            <a:schemeClr val="tx2"/>
          </a:solidFill>
          <a:latin typeface="+mj-lt"/>
          <a:ea typeface="+mj-ea"/>
          <a:cs typeface="+mj-cs"/>
        </a:defRPr>
      </a:lvl1pPr>
    </p:titleStyle>
    <p:bodyStyle>
      <a:lvl1pPr marL="285750" indent="-285750" algn="l" defTabSz="685800" rtl="0" eaLnBrk="1" latinLnBrk="0" hangingPunct="1">
        <a:lnSpc>
          <a:spcPct val="90000"/>
        </a:lnSpc>
        <a:spcBef>
          <a:spcPts val="750"/>
        </a:spcBef>
        <a:buSzPct val="70000"/>
        <a:buFont typeface="Arial" panose="020B0604020202020204" pitchFamily="34" charset="0"/>
        <a:buChar char="•"/>
        <a:defRPr sz="1600" b="1" kern="1200" spc="0" baseline="0">
          <a:solidFill>
            <a:schemeClr val="tx1"/>
          </a:solidFill>
          <a:latin typeface="+mn-lt"/>
          <a:ea typeface="+mn-ea"/>
          <a:cs typeface="+mn-cs"/>
        </a:defRPr>
      </a:lvl1pPr>
      <a:lvl2pPr marL="628650" indent="-285750" algn="l" defTabSz="685800" rtl="0" eaLnBrk="1" latinLnBrk="0" hangingPunct="1">
        <a:lnSpc>
          <a:spcPct val="90000"/>
        </a:lnSpc>
        <a:spcBef>
          <a:spcPts val="375"/>
        </a:spcBef>
        <a:buSzPct val="70000"/>
        <a:buFont typeface="Arial" panose="020B0604020202020204" pitchFamily="34" charset="0"/>
        <a:buChar char="•"/>
        <a:defRPr sz="1600" kern="1200" spc="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SzPct val="70000"/>
        <a:buFont typeface="Arial" panose="020B0604020202020204" pitchFamily="34" charset="0"/>
        <a:buChar char="•"/>
        <a:defRPr sz="1400" kern="1200" spc="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SzPct val="70000"/>
        <a:buFont typeface="Arial" panose="020B0604020202020204" pitchFamily="34" charset="0"/>
        <a:buChar char="•"/>
        <a:defRPr sz="1400" kern="1200" spc="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SzPct val="70000"/>
        <a:buFont typeface="Arial" panose="020B0604020202020204" pitchFamily="34" charset="0"/>
        <a:buChar char="•"/>
        <a:defRPr sz="14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6B491B-25A1-0E40-8337-F8934EC001EA}"/>
              </a:ext>
            </a:extLst>
          </p:cNvPr>
          <p:cNvSpPr>
            <a:spLocks noGrp="1"/>
          </p:cNvSpPr>
          <p:nvPr>
            <p:ph type="subTitle" idx="13"/>
          </p:nvPr>
        </p:nvSpPr>
        <p:spPr/>
        <p:txBody>
          <a:bodyPr/>
          <a:lstStyle/>
          <a:p>
            <a:r>
              <a:rPr lang="en-US" dirty="0"/>
              <a:t>Autumn 2021</a:t>
            </a:r>
          </a:p>
        </p:txBody>
      </p:sp>
      <p:sp>
        <p:nvSpPr>
          <p:cNvPr id="4" name="Text Placeholder 3">
            <a:extLst>
              <a:ext uri="{FF2B5EF4-FFF2-40B4-BE49-F238E27FC236}">
                <a16:creationId xmlns:a16="http://schemas.microsoft.com/office/drawing/2014/main" id="{82A58127-5EF0-0940-A931-596F6A15AEE2}"/>
              </a:ext>
            </a:extLst>
          </p:cNvPr>
          <p:cNvSpPr>
            <a:spLocks noGrp="1"/>
          </p:cNvSpPr>
          <p:nvPr>
            <p:ph type="body" sz="quarter" idx="14"/>
          </p:nvPr>
        </p:nvSpPr>
        <p:spPr/>
        <p:txBody>
          <a:bodyPr/>
          <a:lstStyle/>
          <a:p>
            <a:r>
              <a:rPr lang="en-US" dirty="0"/>
              <a:t>Paul Walton</a:t>
            </a:r>
          </a:p>
        </p:txBody>
      </p:sp>
      <p:sp>
        <p:nvSpPr>
          <p:cNvPr id="2" name="Title 1">
            <a:extLst>
              <a:ext uri="{FF2B5EF4-FFF2-40B4-BE49-F238E27FC236}">
                <a16:creationId xmlns:a16="http://schemas.microsoft.com/office/drawing/2014/main" id="{1D7B1320-867A-5B41-8CC4-DFAD8BBA930A}"/>
              </a:ext>
            </a:extLst>
          </p:cNvPr>
          <p:cNvSpPr>
            <a:spLocks noGrp="1"/>
          </p:cNvSpPr>
          <p:nvPr>
            <p:ph type="ctrTitle"/>
          </p:nvPr>
        </p:nvSpPr>
        <p:spPr>
          <a:xfrm>
            <a:off x="999280" y="892965"/>
            <a:ext cx="6180838" cy="2387600"/>
          </a:xfrm>
        </p:spPr>
        <p:txBody>
          <a:bodyPr/>
          <a:lstStyle/>
          <a:p>
            <a:r>
              <a:rPr lang="en-US" dirty="0"/>
              <a:t>Exams Autumn Release</a:t>
            </a:r>
          </a:p>
        </p:txBody>
      </p:sp>
    </p:spTree>
    <p:extLst>
      <p:ext uri="{BB962C8B-B14F-4D97-AF65-F5344CB8AC3E}">
        <p14:creationId xmlns:p14="http://schemas.microsoft.com/office/powerpoint/2010/main" val="87320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780301"/>
            <a:ext cx="8459912" cy="3582898"/>
          </a:xfrm>
        </p:spPr>
        <p:txBody>
          <a:bodyPr/>
          <a:lstStyle/>
          <a:p>
            <a:r>
              <a:rPr lang="en-GB" sz="1800" dirty="0"/>
              <a:t>Error message when validation schema file is not present:</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800" dirty="0"/>
              <a:t>Currently we support versions 10.7, 10.8 and 10.9</a:t>
            </a:r>
          </a:p>
          <a:p>
            <a:endParaRPr lang="en-GB" sz="1800" dirty="0"/>
          </a:p>
          <a:p>
            <a:endParaRPr lang="en-GB" sz="1800"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196680"/>
            <a:ext cx="8459914" cy="545993"/>
          </a:xfrm>
        </p:spPr>
        <p:txBody>
          <a:bodyPr/>
          <a:lstStyle/>
          <a:p>
            <a:r>
              <a:rPr lang="en-US" dirty="0"/>
              <a:t>XML Results File G – Initial Validation</a:t>
            </a:r>
          </a:p>
        </p:txBody>
      </p:sp>
      <p:pic>
        <p:nvPicPr>
          <p:cNvPr id="10243" name="Picture 3" descr="image002">
            <a:extLst>
              <a:ext uri="{FF2B5EF4-FFF2-40B4-BE49-F238E27FC236}">
                <a16:creationId xmlns:a16="http://schemas.microsoft.com/office/drawing/2014/main" id="{ED9B769A-8FA1-467B-9090-B13C9A011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093" y="1757362"/>
            <a:ext cx="43624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42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540327"/>
            <a:ext cx="8459912" cy="3822872"/>
          </a:xfrm>
        </p:spPr>
        <p:txBody>
          <a:bodyPr/>
          <a:lstStyle/>
          <a:p>
            <a:r>
              <a:rPr lang="en-GB" sz="1800" dirty="0"/>
              <a:t>Other validation messages:</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196680"/>
            <a:ext cx="8459914" cy="343647"/>
          </a:xfrm>
        </p:spPr>
        <p:txBody>
          <a:bodyPr/>
          <a:lstStyle/>
          <a:p>
            <a:r>
              <a:rPr lang="en-US" dirty="0"/>
              <a:t>XML Results File G – Initial Validation</a:t>
            </a:r>
          </a:p>
        </p:txBody>
      </p:sp>
      <p:graphicFrame>
        <p:nvGraphicFramePr>
          <p:cNvPr id="4" name="Table 3">
            <a:extLst>
              <a:ext uri="{FF2B5EF4-FFF2-40B4-BE49-F238E27FC236}">
                <a16:creationId xmlns:a16="http://schemas.microsoft.com/office/drawing/2014/main" id="{15B2E879-2B62-4A34-A30F-2CD45C2F93CA}"/>
              </a:ext>
            </a:extLst>
          </p:cNvPr>
          <p:cNvGraphicFramePr>
            <a:graphicFrameLocks noGrp="1"/>
          </p:cNvGraphicFramePr>
          <p:nvPr>
            <p:extLst>
              <p:ext uri="{D42A27DB-BD31-4B8C-83A1-F6EECF244321}">
                <p14:modId xmlns:p14="http://schemas.microsoft.com/office/powerpoint/2010/main" val="3623743892"/>
              </p:ext>
            </p:extLst>
          </p:nvPr>
        </p:nvGraphicFramePr>
        <p:xfrm>
          <a:off x="249383" y="883975"/>
          <a:ext cx="8686800" cy="4162341"/>
        </p:xfrm>
        <a:graphic>
          <a:graphicData uri="http://schemas.openxmlformats.org/drawingml/2006/table">
            <a:tbl>
              <a:tblPr firstRow="1" firstCol="1" bandRow="1">
                <a:tableStyleId>{5C22544A-7EE6-4342-B048-85BDC9FD1C3A}</a:tableStyleId>
              </a:tblPr>
              <a:tblGrid>
                <a:gridCol w="4560946">
                  <a:extLst>
                    <a:ext uri="{9D8B030D-6E8A-4147-A177-3AD203B41FA5}">
                      <a16:colId xmlns:a16="http://schemas.microsoft.com/office/drawing/2014/main" val="1480832147"/>
                    </a:ext>
                  </a:extLst>
                </a:gridCol>
                <a:gridCol w="4125854">
                  <a:extLst>
                    <a:ext uri="{9D8B030D-6E8A-4147-A177-3AD203B41FA5}">
                      <a16:colId xmlns:a16="http://schemas.microsoft.com/office/drawing/2014/main" val="1254789862"/>
                    </a:ext>
                  </a:extLst>
                </a:gridCol>
              </a:tblGrid>
              <a:tr h="278305">
                <a:tc>
                  <a:txBody>
                    <a:bodyPr/>
                    <a:lstStyle/>
                    <a:p>
                      <a:pPr>
                        <a:spcAft>
                          <a:spcPts val="0"/>
                        </a:spcAft>
                      </a:pPr>
                      <a:r>
                        <a:rPr lang="en-GB" sz="1600" b="1" dirty="0">
                          <a:effectLst/>
                        </a:rPr>
                        <a:t>Validation Failure Messages</a:t>
                      </a:r>
                      <a:endParaRPr lang="en-GB" sz="1600" b="1" dirty="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600" b="1" dirty="0">
                          <a:effectLst/>
                        </a:rPr>
                        <a:t>Reason</a:t>
                      </a:r>
                      <a:endParaRPr lang="en-GB" sz="16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03650472"/>
                  </a:ext>
                </a:extLst>
              </a:tr>
              <a:tr h="556609">
                <a:tc>
                  <a:txBody>
                    <a:bodyPr/>
                    <a:lstStyle/>
                    <a:p>
                      <a:pPr>
                        <a:spcAft>
                          <a:spcPts val="0"/>
                        </a:spcAft>
                      </a:pPr>
                      <a:r>
                        <a:rPr lang="en-GB" sz="1600" b="0">
                          <a:effectLst/>
                        </a:rPr>
                        <a:t>File failed validation with schema file &lt;full path to schema file&gt;</a:t>
                      </a:r>
                      <a:endParaRPr lang="en-GB" sz="1600" b="0">
                        <a:effectLst/>
                        <a:latin typeface="Calibri" panose="020F0502020204030204" pitchFamily="34" charset="0"/>
                        <a:ea typeface="Calibri" panose="020F0502020204030204" pitchFamily="34" charset="0"/>
                      </a:endParaRPr>
                    </a:p>
                  </a:txBody>
                  <a:tcPr marL="68580" marR="68580" marT="0" marB="0" anchor="ctr"/>
                </a:tc>
                <a:tc>
                  <a:txBody>
                    <a:bodyPr/>
                    <a:lstStyle/>
                    <a:p>
                      <a:pPr>
                        <a:spcAft>
                          <a:spcPts val="0"/>
                        </a:spcAft>
                      </a:pPr>
                      <a:r>
                        <a:rPr lang="en-GB" sz="1600" b="0">
                          <a:effectLst/>
                        </a:rPr>
                        <a:t>The file selected does not conform to the required Xml Schema</a:t>
                      </a:r>
                      <a:endParaRPr lang="en-GB" sz="1600" b="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62943803"/>
                  </a:ext>
                </a:extLst>
              </a:tr>
              <a:tr h="498503">
                <a:tc>
                  <a:txBody>
                    <a:bodyPr/>
                    <a:lstStyle/>
                    <a:p>
                      <a:pPr>
                        <a:spcAft>
                          <a:spcPts val="0"/>
                        </a:spcAft>
                      </a:pPr>
                      <a:r>
                        <a:rPr lang="en-GB" sz="1600" b="0">
                          <a:effectLst/>
                        </a:rPr>
                        <a:t>File content not recognised as a Result file</a:t>
                      </a:r>
                      <a:endParaRPr lang="en-GB" sz="1600" b="0">
                        <a:effectLst/>
                        <a:latin typeface="Calibri" panose="020F0502020204030204" pitchFamily="34" charset="0"/>
                        <a:ea typeface="Calibri" panose="020F0502020204030204" pitchFamily="34" charset="0"/>
                      </a:endParaRPr>
                    </a:p>
                  </a:txBody>
                  <a:tcPr marL="68580" marR="68580" marT="0" marB="0" anchor="ctr"/>
                </a:tc>
                <a:tc>
                  <a:txBody>
                    <a:bodyPr/>
                    <a:lstStyle/>
                    <a:p>
                      <a:pPr>
                        <a:spcAft>
                          <a:spcPts val="0"/>
                        </a:spcAft>
                      </a:pPr>
                      <a:r>
                        <a:rPr lang="en-GB" sz="1600" b="0">
                          <a:effectLst/>
                        </a:rPr>
                        <a:t>The TransactionName node is not set as "ProcessResults"</a:t>
                      </a:r>
                      <a:endParaRPr lang="en-GB" sz="1600" b="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04678266"/>
                  </a:ext>
                </a:extLst>
              </a:tr>
              <a:tr h="834914">
                <a:tc>
                  <a:txBody>
                    <a:bodyPr/>
                    <a:lstStyle/>
                    <a:p>
                      <a:pPr>
                        <a:spcAft>
                          <a:spcPts val="0"/>
                        </a:spcAft>
                      </a:pPr>
                      <a:r>
                        <a:rPr lang="en-GB" sz="1600" b="0">
                          <a:effectLst/>
                        </a:rPr>
                        <a:t>Centre Number ##### not recognised for this school!</a:t>
                      </a:r>
                      <a:endParaRPr lang="en-GB" sz="1600" b="0">
                        <a:effectLst/>
                        <a:latin typeface="Calibri" panose="020F0502020204030204" pitchFamily="34" charset="0"/>
                        <a:ea typeface="Calibri" panose="020F0502020204030204" pitchFamily="34" charset="0"/>
                      </a:endParaRPr>
                    </a:p>
                  </a:txBody>
                  <a:tcPr marL="68580" marR="68580" marT="0" marB="0" anchor="ctr"/>
                </a:tc>
                <a:tc>
                  <a:txBody>
                    <a:bodyPr/>
                    <a:lstStyle/>
                    <a:p>
                      <a:pPr>
                        <a:spcAft>
                          <a:spcPts val="0"/>
                        </a:spcAft>
                      </a:pPr>
                      <a:r>
                        <a:rPr lang="en-GB" sz="1600" b="0">
                          <a:effectLst/>
                        </a:rPr>
                        <a:t>The Receiver_Party_Id content does not match the Default Centre Number set in Exams Organiser for this school.</a:t>
                      </a:r>
                      <a:endParaRPr lang="en-GB" sz="1600" b="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95000352"/>
                  </a:ext>
                </a:extLst>
              </a:tr>
              <a:tr h="747754">
                <a:tc>
                  <a:txBody>
                    <a:bodyPr/>
                    <a:lstStyle/>
                    <a:p>
                      <a:pPr>
                        <a:spcAft>
                          <a:spcPts val="0"/>
                        </a:spcAft>
                      </a:pPr>
                      <a:r>
                        <a:rPr lang="en-GB" sz="1600" b="0" dirty="0">
                          <a:effectLst/>
                        </a:rPr>
                        <a:t>Awarding Organisation ## not recognised!</a:t>
                      </a:r>
                      <a:endParaRPr lang="en-GB"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a:spcAft>
                          <a:spcPts val="0"/>
                        </a:spcAft>
                      </a:pPr>
                      <a:r>
                        <a:rPr lang="en-GB" sz="1600" b="0">
                          <a:effectLst/>
                        </a:rPr>
                        <a:t>The Initiator_Party_id content does not match any Active Exam Board Routing Code in Exams Organiser</a:t>
                      </a:r>
                      <a:endParaRPr lang="en-GB" sz="1600" b="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302773471"/>
                  </a:ext>
                </a:extLst>
              </a:tr>
              <a:tr h="1246256">
                <a:tc>
                  <a:txBody>
                    <a:bodyPr/>
                    <a:lstStyle/>
                    <a:p>
                      <a:pPr>
                        <a:spcAft>
                          <a:spcPts val="0"/>
                        </a:spcAft>
                      </a:pPr>
                      <a:r>
                        <a:rPr lang="en-GB" sz="1600" b="0">
                          <a:effectLst/>
                        </a:rPr>
                        <a:t>Result file has failed verification.</a:t>
                      </a:r>
                      <a:br>
                        <a:rPr lang="en-GB" sz="1600" b="0">
                          <a:effectLst/>
                        </a:rPr>
                      </a:br>
                      <a:r>
                        <a:rPr lang="en-GB" sz="1600" b="0">
                          <a:effectLst/>
                        </a:rPr>
                        <a:t>File rejected: missing or invalid datablocks</a:t>
                      </a:r>
                      <a:endParaRPr lang="en-GB" sz="1600" b="0">
                        <a:effectLst/>
                        <a:latin typeface="Calibri" panose="020F0502020204030204" pitchFamily="34" charset="0"/>
                        <a:ea typeface="Calibri" panose="020F0502020204030204" pitchFamily="34" charset="0"/>
                      </a:endParaRPr>
                    </a:p>
                  </a:txBody>
                  <a:tcPr marL="68580" marR="68580" marT="0" marB="0" anchor="ctr"/>
                </a:tc>
                <a:tc>
                  <a:txBody>
                    <a:bodyPr/>
                    <a:lstStyle/>
                    <a:p>
                      <a:pPr>
                        <a:spcAft>
                          <a:spcPts val="0"/>
                        </a:spcAft>
                      </a:pPr>
                      <a:r>
                        <a:rPr lang="en-GB" sz="1600" b="0" dirty="0">
                          <a:effectLst/>
                        </a:rPr>
                        <a:t>There are no recognisable </a:t>
                      </a:r>
                      <a:r>
                        <a:rPr lang="en-GB" sz="1600" b="0" dirty="0" err="1">
                          <a:effectLst/>
                        </a:rPr>
                        <a:t>QEOutcome_DS</a:t>
                      </a:r>
                      <a:r>
                        <a:rPr lang="en-GB" sz="1600" b="0" dirty="0">
                          <a:effectLst/>
                        </a:rPr>
                        <a:t> data blocks in the file.  This would mean that a result file has been sent by an AO with no actual results in it.</a:t>
                      </a:r>
                      <a:endParaRPr lang="en-GB" sz="1600" b="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819393"/>
                  </a:ext>
                </a:extLst>
              </a:tr>
            </a:tbl>
          </a:graphicData>
        </a:graphic>
      </p:graphicFrame>
    </p:spTree>
    <p:extLst>
      <p:ext uri="{BB962C8B-B14F-4D97-AF65-F5344CB8AC3E}">
        <p14:creationId xmlns:p14="http://schemas.microsoft.com/office/powerpoint/2010/main" val="125109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540327"/>
            <a:ext cx="8459912" cy="3822872"/>
          </a:xfrm>
        </p:spPr>
        <p:txBody>
          <a:bodyPr/>
          <a:lstStyle/>
          <a:p>
            <a:r>
              <a:rPr lang="en-GB" sz="1800" dirty="0"/>
              <a:t>Other validation messages:</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196680"/>
            <a:ext cx="8459914" cy="343647"/>
          </a:xfrm>
        </p:spPr>
        <p:txBody>
          <a:bodyPr/>
          <a:lstStyle/>
          <a:p>
            <a:r>
              <a:rPr lang="en-US" dirty="0"/>
              <a:t>XML Results File G – Initial Validation</a:t>
            </a:r>
          </a:p>
        </p:txBody>
      </p:sp>
      <p:graphicFrame>
        <p:nvGraphicFramePr>
          <p:cNvPr id="6" name="Table 5">
            <a:extLst>
              <a:ext uri="{FF2B5EF4-FFF2-40B4-BE49-F238E27FC236}">
                <a16:creationId xmlns:a16="http://schemas.microsoft.com/office/drawing/2014/main" id="{06674FF4-B50F-4526-9EBC-5327955C596A}"/>
              </a:ext>
            </a:extLst>
          </p:cNvPr>
          <p:cNvGraphicFramePr>
            <a:graphicFrameLocks noGrp="1"/>
          </p:cNvGraphicFramePr>
          <p:nvPr>
            <p:extLst>
              <p:ext uri="{D42A27DB-BD31-4B8C-83A1-F6EECF244321}">
                <p14:modId xmlns:p14="http://schemas.microsoft.com/office/powerpoint/2010/main" val="3786917430"/>
              </p:ext>
            </p:extLst>
          </p:nvPr>
        </p:nvGraphicFramePr>
        <p:xfrm>
          <a:off x="166254" y="1048642"/>
          <a:ext cx="8811491" cy="3657600"/>
        </p:xfrm>
        <a:graphic>
          <a:graphicData uri="http://schemas.openxmlformats.org/drawingml/2006/table">
            <a:tbl>
              <a:tblPr firstRow="1" firstCol="1" bandRow="1">
                <a:tableStyleId>{5C22544A-7EE6-4342-B048-85BDC9FD1C3A}</a:tableStyleId>
              </a:tblPr>
              <a:tblGrid>
                <a:gridCol w="4626413">
                  <a:extLst>
                    <a:ext uri="{9D8B030D-6E8A-4147-A177-3AD203B41FA5}">
                      <a16:colId xmlns:a16="http://schemas.microsoft.com/office/drawing/2014/main" val="3421503895"/>
                    </a:ext>
                  </a:extLst>
                </a:gridCol>
                <a:gridCol w="4185078">
                  <a:extLst>
                    <a:ext uri="{9D8B030D-6E8A-4147-A177-3AD203B41FA5}">
                      <a16:colId xmlns:a16="http://schemas.microsoft.com/office/drawing/2014/main" val="2029903325"/>
                    </a:ext>
                  </a:extLst>
                </a:gridCol>
              </a:tblGrid>
              <a:tr h="163116">
                <a:tc>
                  <a:txBody>
                    <a:bodyPr/>
                    <a:lstStyle/>
                    <a:p>
                      <a:pPr>
                        <a:spcAft>
                          <a:spcPts val="0"/>
                        </a:spcAft>
                      </a:pPr>
                      <a:r>
                        <a:rPr lang="en-GB" sz="1200">
                          <a:effectLst/>
                        </a:rPr>
                        <a:t>The following should never be seen but are there just in case.</a:t>
                      </a:r>
                      <a:endParaRPr lang="en-GB" sz="1200">
                        <a:effectLst/>
                        <a:latin typeface="Calibri" panose="020F0502020204030204" pitchFamily="34" charset="0"/>
                        <a:ea typeface="Calibri" panose="020F0502020204030204" pitchFamily="34" charset="0"/>
                      </a:endParaRPr>
                    </a:p>
                  </a:txBody>
                  <a:tcPr marL="58722" marR="58722" marT="0" marB="0" anchor="b"/>
                </a:tc>
                <a:tc>
                  <a:txBody>
                    <a:bodyPr/>
                    <a:lstStyle/>
                    <a:p>
                      <a:pPr>
                        <a:spcAft>
                          <a:spcPts val="0"/>
                        </a:spcAft>
                      </a:pPr>
                      <a:r>
                        <a:rPr lang="en-GB" sz="1200" dirty="0">
                          <a:effectLst/>
                        </a:rPr>
                        <a:t>Why it should not happen</a:t>
                      </a:r>
                      <a:endParaRPr lang="en-GB" sz="1200" dirty="0">
                        <a:effectLst/>
                        <a:latin typeface="Calibri" panose="020F0502020204030204" pitchFamily="34" charset="0"/>
                        <a:ea typeface="Calibri" panose="020F0502020204030204" pitchFamily="34" charset="0"/>
                      </a:endParaRPr>
                    </a:p>
                  </a:txBody>
                  <a:tcPr marL="58722" marR="58722" marT="0" marB="0" anchor="b"/>
                </a:tc>
                <a:extLst>
                  <a:ext uri="{0D108BD9-81ED-4DB2-BD59-A6C34878D82A}">
                    <a16:rowId xmlns:a16="http://schemas.microsoft.com/office/drawing/2014/main" val="26266990"/>
                  </a:ext>
                </a:extLst>
              </a:tr>
              <a:tr h="489347">
                <a:tc>
                  <a:txBody>
                    <a:bodyPr/>
                    <a:lstStyle/>
                    <a:p>
                      <a:pPr>
                        <a:spcAft>
                          <a:spcPts val="0"/>
                        </a:spcAft>
                      </a:pPr>
                      <a:r>
                        <a:rPr lang="en-GB" sz="1200" b="0" dirty="0">
                          <a:effectLst/>
                        </a:rPr>
                        <a:t>Schema Version not found!</a:t>
                      </a:r>
                      <a:endParaRPr lang="en-GB" sz="1200" b="0" dirty="0">
                        <a:effectLst/>
                        <a:latin typeface="Calibri" panose="020F0502020204030204" pitchFamily="34" charset="0"/>
                        <a:ea typeface="Calibri" panose="020F0502020204030204" pitchFamily="34" charset="0"/>
                      </a:endParaRPr>
                    </a:p>
                  </a:txBody>
                  <a:tcPr marL="58722" marR="58722" marT="0" marB="0" anchor="b"/>
                </a:tc>
                <a:tc>
                  <a:txBody>
                    <a:bodyPr/>
                    <a:lstStyle/>
                    <a:p>
                      <a:pPr>
                        <a:spcAft>
                          <a:spcPts val="0"/>
                        </a:spcAft>
                      </a:pPr>
                      <a:r>
                        <a:rPr lang="en-GB" sz="1200" dirty="0">
                          <a:effectLst/>
                        </a:rPr>
                        <a:t>The </a:t>
                      </a:r>
                      <a:r>
                        <a:rPr lang="en-GB" sz="1200" dirty="0" err="1">
                          <a:effectLst/>
                        </a:rPr>
                        <a:t>SchemaVersion</a:t>
                      </a:r>
                      <a:r>
                        <a:rPr lang="en-GB" sz="1200" dirty="0">
                          <a:effectLst/>
                        </a:rPr>
                        <a:t> node is missing from the file.  The file supplied is not correct (AO problem) or is not a Xml Result file. </a:t>
                      </a:r>
                      <a:endParaRPr lang="en-GB" sz="1200" dirty="0">
                        <a:effectLst/>
                        <a:latin typeface="Calibri" panose="020F0502020204030204" pitchFamily="34" charset="0"/>
                        <a:ea typeface="Calibri" panose="020F0502020204030204" pitchFamily="34" charset="0"/>
                      </a:endParaRPr>
                    </a:p>
                  </a:txBody>
                  <a:tcPr marL="58722" marR="58722" marT="0" marB="0" anchor="b"/>
                </a:tc>
                <a:extLst>
                  <a:ext uri="{0D108BD9-81ED-4DB2-BD59-A6C34878D82A}">
                    <a16:rowId xmlns:a16="http://schemas.microsoft.com/office/drawing/2014/main" val="1350241448"/>
                  </a:ext>
                </a:extLst>
              </a:tr>
              <a:tr h="326231">
                <a:tc>
                  <a:txBody>
                    <a:bodyPr/>
                    <a:lstStyle/>
                    <a:p>
                      <a:pPr>
                        <a:spcAft>
                          <a:spcPts val="0"/>
                        </a:spcAft>
                      </a:pPr>
                      <a:r>
                        <a:rPr lang="en-GB" sz="1200" b="0">
                          <a:effectLst/>
                        </a:rPr>
                        <a:t>Cannot locate the Schema file at &lt;full path to schema file&gt;</a:t>
                      </a:r>
                      <a:endParaRPr lang="en-GB" sz="1200" b="0">
                        <a:effectLst/>
                        <a:latin typeface="Calibri" panose="020F0502020204030204" pitchFamily="34" charset="0"/>
                        <a:ea typeface="Calibri" panose="020F0502020204030204" pitchFamily="34" charset="0"/>
                      </a:endParaRPr>
                    </a:p>
                  </a:txBody>
                  <a:tcPr marL="58722" marR="58722" marT="0" marB="0" anchor="ctr"/>
                </a:tc>
                <a:tc>
                  <a:txBody>
                    <a:bodyPr/>
                    <a:lstStyle/>
                    <a:p>
                      <a:pPr>
                        <a:spcAft>
                          <a:spcPts val="0"/>
                        </a:spcAft>
                      </a:pPr>
                      <a:r>
                        <a:rPr lang="en-GB" sz="1200">
                          <a:effectLst/>
                        </a:rPr>
                        <a:t>All required Xml schema files are distributed with the release.</a:t>
                      </a:r>
                      <a:endParaRPr lang="en-GB" sz="1200">
                        <a:effectLst/>
                        <a:latin typeface="Calibri" panose="020F0502020204030204" pitchFamily="34" charset="0"/>
                        <a:ea typeface="Calibri" panose="020F0502020204030204" pitchFamily="34" charset="0"/>
                      </a:endParaRPr>
                    </a:p>
                  </a:txBody>
                  <a:tcPr marL="58722" marR="58722" marT="0" marB="0" anchor="b"/>
                </a:tc>
                <a:extLst>
                  <a:ext uri="{0D108BD9-81ED-4DB2-BD59-A6C34878D82A}">
                    <a16:rowId xmlns:a16="http://schemas.microsoft.com/office/drawing/2014/main" val="2240732065"/>
                  </a:ext>
                </a:extLst>
              </a:tr>
              <a:tr h="326231">
                <a:tc>
                  <a:txBody>
                    <a:bodyPr/>
                    <a:lstStyle/>
                    <a:p>
                      <a:pPr>
                        <a:spcAft>
                          <a:spcPts val="0"/>
                        </a:spcAft>
                      </a:pPr>
                      <a:r>
                        <a:rPr lang="en-GB" sz="1200" b="0">
                          <a:effectLst/>
                        </a:rPr>
                        <a:t>No ReceiverID found in XML file</a:t>
                      </a:r>
                      <a:endParaRPr lang="en-GB" sz="1200" b="0">
                        <a:effectLst/>
                        <a:latin typeface="Calibri" panose="020F0502020204030204" pitchFamily="34" charset="0"/>
                        <a:ea typeface="Calibri" panose="020F0502020204030204" pitchFamily="34" charset="0"/>
                      </a:endParaRPr>
                    </a:p>
                  </a:txBody>
                  <a:tcPr marL="58722" marR="58722" marT="0" marB="0" anchor="b"/>
                </a:tc>
                <a:tc>
                  <a:txBody>
                    <a:bodyPr/>
                    <a:lstStyle/>
                    <a:p>
                      <a:pPr>
                        <a:spcAft>
                          <a:spcPts val="0"/>
                        </a:spcAft>
                      </a:pPr>
                      <a:r>
                        <a:rPr lang="en-GB" sz="1200">
                          <a:effectLst/>
                        </a:rPr>
                        <a:t>The Receiver_Party_Id node is missing from the file.  This should be trapped by the schema file check.</a:t>
                      </a:r>
                      <a:endParaRPr lang="en-GB" sz="1200">
                        <a:effectLst/>
                        <a:latin typeface="Calibri" panose="020F0502020204030204" pitchFamily="34" charset="0"/>
                        <a:ea typeface="Calibri" panose="020F0502020204030204" pitchFamily="34" charset="0"/>
                      </a:endParaRPr>
                    </a:p>
                  </a:txBody>
                  <a:tcPr marL="58722" marR="58722" marT="0" marB="0" anchor="b"/>
                </a:tc>
                <a:extLst>
                  <a:ext uri="{0D108BD9-81ED-4DB2-BD59-A6C34878D82A}">
                    <a16:rowId xmlns:a16="http://schemas.microsoft.com/office/drawing/2014/main" val="1253376826"/>
                  </a:ext>
                </a:extLst>
              </a:tr>
              <a:tr h="326231">
                <a:tc>
                  <a:txBody>
                    <a:bodyPr/>
                    <a:lstStyle/>
                    <a:p>
                      <a:pPr>
                        <a:spcAft>
                          <a:spcPts val="0"/>
                        </a:spcAft>
                      </a:pPr>
                      <a:r>
                        <a:rPr lang="en-GB" sz="1200" b="0">
                          <a:effectLst/>
                        </a:rPr>
                        <a:t>No Awarding Organisation found in XML file</a:t>
                      </a:r>
                      <a:endParaRPr lang="en-GB" sz="1200" b="0">
                        <a:effectLst/>
                        <a:latin typeface="Calibri" panose="020F0502020204030204" pitchFamily="34" charset="0"/>
                        <a:ea typeface="Calibri" panose="020F0502020204030204" pitchFamily="34" charset="0"/>
                      </a:endParaRPr>
                    </a:p>
                  </a:txBody>
                  <a:tcPr marL="58722" marR="58722" marT="0" marB="0" anchor="b"/>
                </a:tc>
                <a:tc>
                  <a:txBody>
                    <a:bodyPr/>
                    <a:lstStyle/>
                    <a:p>
                      <a:pPr>
                        <a:spcAft>
                          <a:spcPts val="0"/>
                        </a:spcAft>
                      </a:pPr>
                      <a:r>
                        <a:rPr lang="en-GB" sz="1200">
                          <a:effectLst/>
                        </a:rPr>
                        <a:t>The Initiator_Party_Id node is missing from the file.  This should be trapped by the schema file check.</a:t>
                      </a:r>
                      <a:endParaRPr lang="en-GB" sz="1200">
                        <a:effectLst/>
                        <a:latin typeface="Calibri" panose="020F0502020204030204" pitchFamily="34" charset="0"/>
                        <a:ea typeface="Calibri" panose="020F0502020204030204" pitchFamily="34" charset="0"/>
                      </a:endParaRPr>
                    </a:p>
                  </a:txBody>
                  <a:tcPr marL="58722" marR="58722" marT="0" marB="0" anchor="b"/>
                </a:tc>
                <a:extLst>
                  <a:ext uri="{0D108BD9-81ED-4DB2-BD59-A6C34878D82A}">
                    <a16:rowId xmlns:a16="http://schemas.microsoft.com/office/drawing/2014/main" val="81967834"/>
                  </a:ext>
                </a:extLst>
              </a:tr>
              <a:tr h="326231">
                <a:tc>
                  <a:txBody>
                    <a:bodyPr/>
                    <a:lstStyle/>
                    <a:p>
                      <a:pPr>
                        <a:spcAft>
                          <a:spcPts val="0"/>
                        </a:spcAft>
                      </a:pPr>
                      <a:r>
                        <a:rPr lang="en-GB" sz="1200" b="0">
                          <a:effectLst/>
                        </a:rPr>
                        <a:t>No TimeStamp found in XML file</a:t>
                      </a:r>
                      <a:endParaRPr lang="en-GB" sz="1200" b="0">
                        <a:effectLst/>
                        <a:latin typeface="Calibri" panose="020F0502020204030204" pitchFamily="34" charset="0"/>
                        <a:ea typeface="Calibri" panose="020F0502020204030204" pitchFamily="34" charset="0"/>
                      </a:endParaRPr>
                    </a:p>
                  </a:txBody>
                  <a:tcPr marL="58722" marR="58722" marT="0" marB="0" anchor="b"/>
                </a:tc>
                <a:tc>
                  <a:txBody>
                    <a:bodyPr/>
                    <a:lstStyle/>
                    <a:p>
                      <a:pPr>
                        <a:spcAft>
                          <a:spcPts val="0"/>
                        </a:spcAft>
                      </a:pPr>
                      <a:r>
                        <a:rPr lang="en-GB" sz="1200">
                          <a:effectLst/>
                        </a:rPr>
                        <a:t>The TimeStamp node is missing from the file.  This should be trapped by the schema file check.</a:t>
                      </a:r>
                      <a:endParaRPr lang="en-GB" sz="1200">
                        <a:effectLst/>
                        <a:latin typeface="Calibri" panose="020F0502020204030204" pitchFamily="34" charset="0"/>
                        <a:ea typeface="Calibri" panose="020F0502020204030204" pitchFamily="34" charset="0"/>
                      </a:endParaRPr>
                    </a:p>
                  </a:txBody>
                  <a:tcPr marL="58722" marR="58722" marT="0" marB="0" anchor="b"/>
                </a:tc>
                <a:extLst>
                  <a:ext uri="{0D108BD9-81ED-4DB2-BD59-A6C34878D82A}">
                    <a16:rowId xmlns:a16="http://schemas.microsoft.com/office/drawing/2014/main" val="3992196865"/>
                  </a:ext>
                </a:extLst>
              </a:tr>
              <a:tr h="326231">
                <a:tc>
                  <a:txBody>
                    <a:bodyPr/>
                    <a:lstStyle/>
                    <a:p>
                      <a:pPr>
                        <a:spcAft>
                          <a:spcPts val="0"/>
                        </a:spcAft>
                      </a:pPr>
                      <a:r>
                        <a:rPr lang="en-GB" sz="1200" b="0">
                          <a:effectLst/>
                        </a:rPr>
                        <a:t>TimeStamp is blank!</a:t>
                      </a:r>
                      <a:endParaRPr lang="en-GB" sz="1200" b="0">
                        <a:effectLst/>
                        <a:latin typeface="Calibri" panose="020F0502020204030204" pitchFamily="34" charset="0"/>
                        <a:ea typeface="Calibri" panose="020F0502020204030204" pitchFamily="34" charset="0"/>
                      </a:endParaRPr>
                    </a:p>
                  </a:txBody>
                  <a:tcPr marL="58722" marR="58722" marT="0" marB="0" anchor="b"/>
                </a:tc>
                <a:tc>
                  <a:txBody>
                    <a:bodyPr/>
                    <a:lstStyle/>
                    <a:p>
                      <a:pPr>
                        <a:spcAft>
                          <a:spcPts val="0"/>
                        </a:spcAft>
                      </a:pPr>
                      <a:r>
                        <a:rPr lang="en-GB" sz="1200">
                          <a:effectLst/>
                        </a:rPr>
                        <a:t>The TimeStamp node content is blank.  This should be trapped by the schema file check.</a:t>
                      </a:r>
                      <a:endParaRPr lang="en-GB" sz="1200">
                        <a:effectLst/>
                        <a:latin typeface="Calibri" panose="020F0502020204030204" pitchFamily="34" charset="0"/>
                        <a:ea typeface="Calibri" panose="020F0502020204030204" pitchFamily="34" charset="0"/>
                      </a:endParaRPr>
                    </a:p>
                  </a:txBody>
                  <a:tcPr marL="58722" marR="58722" marT="0" marB="0" anchor="b"/>
                </a:tc>
                <a:extLst>
                  <a:ext uri="{0D108BD9-81ED-4DB2-BD59-A6C34878D82A}">
                    <a16:rowId xmlns:a16="http://schemas.microsoft.com/office/drawing/2014/main" val="1097179292"/>
                  </a:ext>
                </a:extLst>
              </a:tr>
              <a:tr h="326231">
                <a:tc>
                  <a:txBody>
                    <a:bodyPr/>
                    <a:lstStyle/>
                    <a:p>
                      <a:pPr>
                        <a:spcAft>
                          <a:spcPts val="0"/>
                        </a:spcAft>
                      </a:pPr>
                      <a:r>
                        <a:rPr lang="en-GB" sz="1200" b="0" dirty="0">
                          <a:effectLst/>
                        </a:rPr>
                        <a:t>No MessageID found in XML file</a:t>
                      </a:r>
                      <a:endParaRPr lang="en-GB" sz="1200" b="0" dirty="0">
                        <a:effectLst/>
                        <a:latin typeface="Calibri" panose="020F0502020204030204" pitchFamily="34" charset="0"/>
                        <a:ea typeface="Calibri" panose="020F0502020204030204" pitchFamily="34" charset="0"/>
                      </a:endParaRPr>
                    </a:p>
                  </a:txBody>
                  <a:tcPr marL="58722" marR="58722" marT="0" marB="0" anchor="b"/>
                </a:tc>
                <a:tc>
                  <a:txBody>
                    <a:bodyPr/>
                    <a:lstStyle/>
                    <a:p>
                      <a:pPr>
                        <a:spcAft>
                          <a:spcPts val="0"/>
                        </a:spcAft>
                      </a:pPr>
                      <a:r>
                        <a:rPr lang="en-GB" sz="1200" dirty="0">
                          <a:effectLst/>
                        </a:rPr>
                        <a:t>The MessageID node is missing from the file.  This should be trapped by the schema file check.</a:t>
                      </a:r>
                      <a:endParaRPr lang="en-GB" sz="1200" dirty="0">
                        <a:effectLst/>
                        <a:latin typeface="Calibri" panose="020F0502020204030204" pitchFamily="34" charset="0"/>
                        <a:ea typeface="Calibri" panose="020F0502020204030204" pitchFamily="34" charset="0"/>
                      </a:endParaRPr>
                    </a:p>
                  </a:txBody>
                  <a:tcPr marL="58722" marR="58722" marT="0" marB="0" anchor="b"/>
                </a:tc>
                <a:extLst>
                  <a:ext uri="{0D108BD9-81ED-4DB2-BD59-A6C34878D82A}">
                    <a16:rowId xmlns:a16="http://schemas.microsoft.com/office/drawing/2014/main" val="4172978017"/>
                  </a:ext>
                </a:extLst>
              </a:tr>
              <a:tr h="326231">
                <a:tc>
                  <a:txBody>
                    <a:bodyPr/>
                    <a:lstStyle/>
                    <a:p>
                      <a:pPr>
                        <a:spcAft>
                          <a:spcPts val="0"/>
                        </a:spcAft>
                      </a:pPr>
                      <a:r>
                        <a:rPr lang="en-GB" sz="1200" b="0" dirty="0" err="1">
                          <a:effectLst/>
                        </a:rPr>
                        <a:t>MessageId</a:t>
                      </a:r>
                      <a:r>
                        <a:rPr lang="en-GB" sz="1200" b="0" dirty="0">
                          <a:effectLst/>
                        </a:rPr>
                        <a:t> is blank!</a:t>
                      </a:r>
                      <a:endParaRPr lang="en-GB" sz="1200" b="0" dirty="0">
                        <a:effectLst/>
                        <a:latin typeface="Calibri" panose="020F0502020204030204" pitchFamily="34" charset="0"/>
                        <a:ea typeface="Calibri" panose="020F0502020204030204" pitchFamily="34" charset="0"/>
                      </a:endParaRPr>
                    </a:p>
                  </a:txBody>
                  <a:tcPr marL="58722" marR="58722" marT="0" marB="0" anchor="b"/>
                </a:tc>
                <a:tc>
                  <a:txBody>
                    <a:bodyPr/>
                    <a:lstStyle/>
                    <a:p>
                      <a:pPr>
                        <a:spcAft>
                          <a:spcPts val="0"/>
                        </a:spcAft>
                      </a:pPr>
                      <a:r>
                        <a:rPr lang="en-GB" sz="1200" dirty="0">
                          <a:effectLst/>
                        </a:rPr>
                        <a:t>The MessageID node content is blank.  This should be trapped by the schema file check.</a:t>
                      </a:r>
                      <a:endParaRPr lang="en-GB" sz="1200" dirty="0">
                        <a:effectLst/>
                        <a:latin typeface="Calibri" panose="020F0502020204030204" pitchFamily="34" charset="0"/>
                        <a:ea typeface="Calibri" panose="020F0502020204030204" pitchFamily="34" charset="0"/>
                      </a:endParaRPr>
                    </a:p>
                  </a:txBody>
                  <a:tcPr marL="58722" marR="58722" marT="0" marB="0" anchor="b"/>
                </a:tc>
                <a:extLst>
                  <a:ext uri="{0D108BD9-81ED-4DB2-BD59-A6C34878D82A}">
                    <a16:rowId xmlns:a16="http://schemas.microsoft.com/office/drawing/2014/main" val="3546005408"/>
                  </a:ext>
                </a:extLst>
              </a:tr>
              <a:tr h="326231">
                <a:tc>
                  <a:txBody>
                    <a:bodyPr/>
                    <a:lstStyle/>
                    <a:p>
                      <a:pPr>
                        <a:spcAft>
                          <a:spcPts val="0"/>
                        </a:spcAft>
                      </a:pPr>
                      <a:r>
                        <a:rPr lang="en-GB" sz="1200" b="0" dirty="0">
                          <a:effectLst/>
                        </a:rPr>
                        <a:t>Result file has failed verification.</a:t>
                      </a:r>
                      <a:br>
                        <a:rPr lang="en-GB" sz="1200" b="0" dirty="0">
                          <a:effectLst/>
                        </a:rPr>
                      </a:br>
                      <a:r>
                        <a:rPr lang="en-GB" sz="1200" b="0" dirty="0">
                          <a:effectLst/>
                        </a:rPr>
                        <a:t>Message structure does not conform to A2C schema</a:t>
                      </a:r>
                      <a:endParaRPr lang="en-GB" sz="1200" b="0" dirty="0">
                        <a:effectLst/>
                        <a:latin typeface="Calibri" panose="020F0502020204030204" pitchFamily="34" charset="0"/>
                        <a:ea typeface="Calibri" panose="020F0502020204030204" pitchFamily="34" charset="0"/>
                      </a:endParaRPr>
                    </a:p>
                  </a:txBody>
                  <a:tcPr marL="58722" marR="58722" marT="0" marB="0" anchor="b"/>
                </a:tc>
                <a:tc>
                  <a:txBody>
                    <a:bodyPr/>
                    <a:lstStyle/>
                    <a:p>
                      <a:pPr>
                        <a:spcAft>
                          <a:spcPts val="0"/>
                        </a:spcAft>
                      </a:pPr>
                      <a:r>
                        <a:rPr lang="en-GB" sz="1200" dirty="0">
                          <a:effectLst/>
                        </a:rPr>
                        <a:t>This should be trapped by the schema file check.</a:t>
                      </a:r>
                      <a:endParaRPr lang="en-GB" sz="1200" dirty="0">
                        <a:effectLst/>
                        <a:latin typeface="Calibri" panose="020F0502020204030204" pitchFamily="34" charset="0"/>
                        <a:ea typeface="Calibri" panose="020F0502020204030204" pitchFamily="34" charset="0"/>
                      </a:endParaRPr>
                    </a:p>
                  </a:txBody>
                  <a:tcPr marL="58722" marR="58722" marT="0" marB="0" anchor="b"/>
                </a:tc>
                <a:extLst>
                  <a:ext uri="{0D108BD9-81ED-4DB2-BD59-A6C34878D82A}">
                    <a16:rowId xmlns:a16="http://schemas.microsoft.com/office/drawing/2014/main" val="1208164382"/>
                  </a:ext>
                </a:extLst>
              </a:tr>
            </a:tbl>
          </a:graphicData>
        </a:graphic>
      </p:graphicFrame>
    </p:spTree>
    <p:extLst>
      <p:ext uri="{BB962C8B-B14F-4D97-AF65-F5344CB8AC3E}">
        <p14:creationId xmlns:p14="http://schemas.microsoft.com/office/powerpoint/2010/main" val="70503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780301"/>
            <a:ext cx="8459912" cy="3582898"/>
          </a:xfrm>
        </p:spPr>
        <p:txBody>
          <a:bodyPr/>
          <a:lstStyle/>
          <a:p>
            <a:pPr marL="285750" indent="-285750">
              <a:buFont typeface="Arial" panose="020B0604020202020204" pitchFamily="34" charset="0"/>
              <a:buChar char="•"/>
            </a:pPr>
            <a:r>
              <a:rPr lang="en-GB" sz="1800" dirty="0"/>
              <a:t>If a file has already been imported the user will get a warning message</a:t>
            </a:r>
          </a:p>
          <a:p>
            <a:pPr marL="285750" indent="-285750">
              <a:buFont typeface="Arial" panose="020B0604020202020204" pitchFamily="34" charset="0"/>
              <a:buChar char="•"/>
            </a:pPr>
            <a:r>
              <a:rPr lang="en-GB" sz="1800" dirty="0"/>
              <a:t>Imported means that based on a record in the sims tables which is generated when a single result is stored, this is considered a successful import</a:t>
            </a:r>
          </a:p>
          <a:p>
            <a:pPr marL="285750" indent="-285750">
              <a:buFont typeface="Arial" panose="020B0604020202020204" pitchFamily="34" charset="0"/>
              <a:buChar char="•"/>
            </a:pPr>
            <a:r>
              <a:rPr lang="en-GB" sz="1800" dirty="0"/>
              <a:t>Re import allows for files to be reimported in case of issues although this should not be necessary as all results file will be updated by new files where there are issues or remarks etc.</a:t>
            </a:r>
          </a:p>
          <a:p>
            <a:pPr marL="285750" indent="-285750">
              <a:buFont typeface="Arial" panose="020B0604020202020204" pitchFamily="34" charset="0"/>
              <a:buChar char="•"/>
            </a:pPr>
            <a:endParaRPr lang="en-GB" sz="1600" dirty="0">
              <a:highlight>
                <a:srgbClr val="FFFF00"/>
              </a:highlight>
            </a:endParaRP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196680"/>
            <a:ext cx="8459914" cy="545993"/>
          </a:xfrm>
        </p:spPr>
        <p:txBody>
          <a:bodyPr/>
          <a:lstStyle/>
          <a:p>
            <a:r>
              <a:rPr lang="en-US" dirty="0"/>
              <a:t>XML Results File G – Initial Validation</a:t>
            </a:r>
          </a:p>
        </p:txBody>
      </p:sp>
      <p:pic>
        <p:nvPicPr>
          <p:cNvPr id="9218" name="Picture 5" descr="image001">
            <a:extLst>
              <a:ext uri="{FF2B5EF4-FFF2-40B4-BE49-F238E27FC236}">
                <a16:creationId xmlns:a16="http://schemas.microsoft.com/office/drawing/2014/main" id="{B8CAD333-F86F-4F44-A631-45499CA8B3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40" t="30636" r="19606" b="21602"/>
          <a:stretch/>
        </p:blipFill>
        <p:spPr bwMode="auto">
          <a:xfrm>
            <a:off x="2651630" y="2688382"/>
            <a:ext cx="3587375" cy="210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36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780301"/>
            <a:ext cx="8459912" cy="3582898"/>
          </a:xfrm>
        </p:spPr>
        <p:txBody>
          <a:bodyPr/>
          <a:lstStyle/>
          <a:p>
            <a:pPr marL="285750" indent="-285750">
              <a:buFont typeface="Arial" panose="020B0604020202020204" pitchFamily="34" charset="0"/>
              <a:buChar char="•"/>
            </a:pPr>
            <a:r>
              <a:rPr lang="en-GB" sz="2400" b="1" dirty="0"/>
              <a:t>Important Note:</a:t>
            </a:r>
            <a:r>
              <a:rPr lang="en-GB" sz="2400" dirty="0"/>
              <a:t> </a:t>
            </a:r>
          </a:p>
          <a:p>
            <a:pPr marL="285750" indent="-285750">
              <a:buFont typeface="Arial" panose="020B0604020202020204" pitchFamily="34" charset="0"/>
              <a:buChar char="•"/>
            </a:pPr>
            <a:r>
              <a:rPr lang="en-GB" sz="1800" dirty="0"/>
              <a:t>Where ever possible import results files in order</a:t>
            </a:r>
          </a:p>
          <a:p>
            <a:pPr marL="285750" indent="-285750">
              <a:buFont typeface="Arial" panose="020B0604020202020204" pitchFamily="34" charset="0"/>
              <a:buChar char="•"/>
            </a:pPr>
            <a:r>
              <a:rPr lang="en-GB" sz="1800" dirty="0"/>
              <a:t>The system will handle results files out of order but there are circumstances where not doing so could cause issues to be aware of:</a:t>
            </a:r>
          </a:p>
          <a:p>
            <a:pPr marL="742928" lvl="1" indent="-285750">
              <a:buFont typeface="Arial" panose="020B0604020202020204" pitchFamily="34" charset="0"/>
              <a:buChar char="•"/>
            </a:pPr>
            <a:endParaRPr lang="en-GB" sz="1800" dirty="0"/>
          </a:p>
          <a:p>
            <a:r>
              <a:rPr lang="en-GB" sz="1800" dirty="0"/>
              <a:t>For example; Issued Result 1 – Pending Result 2 – Issued Result 3</a:t>
            </a:r>
          </a:p>
          <a:p>
            <a:pPr marL="742928" lvl="1" indent="-285750">
              <a:buFont typeface="Arial" panose="020B0604020202020204" pitchFamily="34" charset="0"/>
              <a:buChar char="•"/>
            </a:pPr>
            <a:endParaRPr lang="en-GB" sz="1800" dirty="0"/>
          </a:p>
          <a:p>
            <a:pPr marL="742928" lvl="1" indent="-285750">
              <a:buFont typeface="Arial" panose="020B0604020202020204" pitchFamily="34" charset="0"/>
              <a:buChar char="•"/>
            </a:pPr>
            <a:r>
              <a:rPr lang="en-GB" sz="1800" dirty="0"/>
              <a:t>Issued result 1 stored, pending result 2 will delete original result 1 and then issued result 3 will store updated result all with correct dates</a:t>
            </a:r>
          </a:p>
          <a:p>
            <a:pPr marL="742928" lvl="1" indent="-285750">
              <a:buFont typeface="Arial" panose="020B0604020202020204" pitchFamily="34" charset="0"/>
              <a:buChar char="•"/>
            </a:pPr>
            <a:r>
              <a:rPr lang="en-GB" sz="1800" dirty="0"/>
              <a:t>However once pending result removes existing result the system does not know any result exists so any new result will be stored regardless of date</a:t>
            </a:r>
          </a:p>
          <a:p>
            <a:pPr marL="285750" indent="-285750">
              <a:buFont typeface="Arial" panose="020B0604020202020204" pitchFamily="34" charset="0"/>
              <a:buChar char="•"/>
            </a:pPr>
            <a:endParaRPr lang="en-GB" sz="1600" dirty="0">
              <a:highlight>
                <a:srgbClr val="FFFF00"/>
              </a:highlight>
            </a:endParaRP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196680"/>
            <a:ext cx="8459914" cy="545993"/>
          </a:xfrm>
        </p:spPr>
        <p:txBody>
          <a:bodyPr/>
          <a:lstStyle/>
          <a:p>
            <a:r>
              <a:rPr lang="en-US" dirty="0"/>
              <a:t>XML Results File G – Initial Validation</a:t>
            </a:r>
          </a:p>
        </p:txBody>
      </p:sp>
    </p:spTree>
    <p:extLst>
      <p:ext uri="{BB962C8B-B14F-4D97-AF65-F5344CB8AC3E}">
        <p14:creationId xmlns:p14="http://schemas.microsoft.com/office/powerpoint/2010/main" val="232566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15</a:t>
            </a:fld>
            <a:r>
              <a:rPr lang="en-GB"/>
              <a:t> </a:t>
            </a:r>
            <a:endParaRPr lang="en-GB" dirty="0"/>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The Student is identified by comparing the UCI Number in the results file (using the Party Relationship Role) with those in the SIMS database</a:t>
            </a:r>
          </a:p>
          <a:p>
            <a:pPr marL="285750" indent="-285750">
              <a:buFont typeface="Arial" panose="020B0604020202020204" pitchFamily="34" charset="0"/>
              <a:buChar char="•"/>
            </a:pPr>
            <a:r>
              <a:rPr lang="en-GB" sz="1800" dirty="0"/>
              <a:t>No match found – No import of result</a:t>
            </a:r>
          </a:p>
          <a:p>
            <a:pPr marL="285750" indent="-285750">
              <a:buFont typeface="Arial" panose="020B0604020202020204" pitchFamily="34" charset="0"/>
              <a:buChar char="•"/>
            </a:pPr>
            <a:endParaRPr lang="en-GB" sz="2000"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a:xfrm>
            <a:off x="330518" y="4793715"/>
            <a:ext cx="4114800" cy="107722"/>
          </a:xfrm>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30518" y="210330"/>
            <a:ext cx="8459914" cy="545993"/>
          </a:xfrm>
        </p:spPr>
        <p:txBody>
          <a:bodyPr/>
          <a:lstStyle/>
          <a:p>
            <a:r>
              <a:rPr lang="en-US" dirty="0"/>
              <a:t>XML Results – Student Identification</a:t>
            </a:r>
          </a:p>
        </p:txBody>
      </p:sp>
      <p:pic>
        <p:nvPicPr>
          <p:cNvPr id="7" name="Picture 6">
            <a:extLst>
              <a:ext uri="{FF2B5EF4-FFF2-40B4-BE49-F238E27FC236}">
                <a16:creationId xmlns:a16="http://schemas.microsoft.com/office/drawing/2014/main" id="{C9CFF3BE-88F8-4DF8-A8A0-9A93189505B1}"/>
              </a:ext>
            </a:extLst>
          </p:cNvPr>
          <p:cNvPicPr>
            <a:picLocks noChangeAspect="1"/>
          </p:cNvPicPr>
          <p:nvPr/>
        </p:nvPicPr>
        <p:blipFill>
          <a:blip r:embed="rId2"/>
          <a:stretch>
            <a:fillRect/>
          </a:stretch>
        </p:blipFill>
        <p:spPr>
          <a:xfrm>
            <a:off x="1070946" y="1947703"/>
            <a:ext cx="7244617" cy="2719662"/>
          </a:xfrm>
          <a:prstGeom prst="rect">
            <a:avLst/>
          </a:prstGeom>
        </p:spPr>
      </p:pic>
      <p:sp>
        <p:nvSpPr>
          <p:cNvPr id="10" name="Arrow: Curved Down 9">
            <a:extLst>
              <a:ext uri="{FF2B5EF4-FFF2-40B4-BE49-F238E27FC236}">
                <a16:creationId xmlns:a16="http://schemas.microsoft.com/office/drawing/2014/main" id="{323CB11E-1F19-4EF3-B247-DCD11AD9A401}"/>
              </a:ext>
            </a:extLst>
          </p:cNvPr>
          <p:cNvSpPr/>
          <p:nvPr/>
        </p:nvSpPr>
        <p:spPr>
          <a:xfrm rot="3083714" flipV="1">
            <a:off x="-323305" y="1998973"/>
            <a:ext cx="2303482" cy="828749"/>
          </a:xfrm>
          <a:prstGeom prst="curvedDownArrow">
            <a:avLst/>
          </a:prstGeom>
          <a:solidFill>
            <a:srgbClr val="63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8836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p:txBody>
          <a:bodyPr/>
          <a:lstStyle>
            <a:lvl1pPr algn="r">
              <a:defRPr sz="700"/>
            </a:lvl1pPr>
          </a:lstStyle>
          <a:p>
            <a:fld id="{043C2FB7-9533-4568-9B8F-F5133F6949BD}" type="slidenum">
              <a:rPr lang="en-GB" smtClean="0"/>
              <a:pPr/>
              <a:t>16</a:t>
            </a:fld>
            <a:r>
              <a:rPr lang="en-GB"/>
              <a:t> </a:t>
            </a:r>
            <a:endParaRPr lang="en-GB" dirty="0"/>
          </a:p>
        </p:txBody>
      </p:sp>
      <p:sp>
        <p:nvSpPr>
          <p:cNvPr id="18" name="Text Placeholder 17">
            <a:extLst>
              <a:ext uri="{FF2B5EF4-FFF2-40B4-BE49-F238E27FC236}">
                <a16:creationId xmlns:a16="http://schemas.microsoft.com/office/drawing/2014/main" id="{845C9473-D431-464B-80AA-FA003A1FF864}"/>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If an XML Results File is reimported then the system will use the standard importing rules to determine if a result should be over written</a:t>
            </a:r>
          </a:p>
          <a:p>
            <a:pPr marL="285750" indent="-285750">
              <a:buFont typeface="Arial" panose="020B0604020202020204" pitchFamily="34" charset="0"/>
              <a:buChar char="•"/>
            </a:pPr>
            <a:r>
              <a:rPr lang="en-GB" sz="1800" dirty="0"/>
              <a:t>If the result is newer than the same instance of that result in SIMS then it will be imported and the old value overwritten</a:t>
            </a:r>
          </a:p>
          <a:p>
            <a:pPr marL="285750" indent="-285750">
              <a:buFont typeface="Arial" panose="020B0604020202020204" pitchFamily="34" charset="0"/>
              <a:buChar char="•"/>
            </a:pPr>
            <a:r>
              <a:rPr lang="en-GB" sz="1800" dirty="0"/>
              <a:t>If the result is the same </a:t>
            </a:r>
            <a:r>
              <a:rPr lang="en-GB" sz="1800" dirty="0" err="1"/>
              <a:t>date:time</a:t>
            </a:r>
            <a:r>
              <a:rPr lang="en-GB" sz="1800" dirty="0"/>
              <a:t> or older then it will be ignored</a:t>
            </a:r>
          </a:p>
          <a:p>
            <a:pPr marL="285750" indent="-285750">
              <a:buFont typeface="Arial" panose="020B0604020202020204" pitchFamily="34" charset="0"/>
              <a:buChar char="•"/>
            </a:pPr>
            <a:r>
              <a:rPr lang="en-GB" sz="1800" dirty="0"/>
              <a:t>Therefore unless file is manually changed no results should be reimported… Hence updated files will be provided in cases of change being required</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b="1" dirty="0"/>
              <a:t>Note: </a:t>
            </a:r>
            <a:r>
              <a:rPr lang="en-GB" sz="1800" dirty="0"/>
              <a:t>If a result has been issued for a Scaled / Weighted Mark and then set back to pending we will delete the existing result and then add the new result if and when this is imported</a:t>
            </a:r>
            <a:endParaRPr lang="en-GB" sz="1800" b="1" dirty="0"/>
          </a:p>
          <a:p>
            <a:pPr marL="285750" indent="-285750">
              <a:buFont typeface="Arial" panose="020B0604020202020204" pitchFamily="34" charset="0"/>
              <a:buChar char="•"/>
            </a:pPr>
            <a:r>
              <a:rPr lang="en-GB" sz="1800" b="1" dirty="0">
                <a:solidFill>
                  <a:srgbClr val="FF0000"/>
                </a:solidFill>
                <a:highlight>
                  <a:srgbClr val="00FFFF"/>
                </a:highlight>
              </a:rPr>
              <a:t>Important Note:</a:t>
            </a:r>
            <a:r>
              <a:rPr lang="en-GB" sz="1800" dirty="0">
                <a:solidFill>
                  <a:srgbClr val="FF0000"/>
                </a:solidFill>
                <a:highlight>
                  <a:srgbClr val="00FFFF"/>
                </a:highlight>
              </a:rPr>
              <a:t> Message is subject to ordering of validation!!!</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a:t>XML Results Import Log</a:t>
            </a:r>
            <a:endParaRPr lang="en-US" dirty="0"/>
          </a:p>
        </p:txBody>
      </p:sp>
    </p:spTree>
    <p:extLst>
      <p:ext uri="{BB962C8B-B14F-4D97-AF65-F5344CB8AC3E}">
        <p14:creationId xmlns:p14="http://schemas.microsoft.com/office/powerpoint/2010/main" val="2191759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pPr algn="l"/>
            <a:r>
              <a:rPr lang="en-US" dirty="0"/>
              <a:t>Types of Results Imported</a:t>
            </a:r>
          </a:p>
        </p:txBody>
      </p:sp>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17</a:t>
            </a:fld>
            <a:r>
              <a:rPr lang="en-GB" dirty="0"/>
              <a:t> </a:t>
            </a:r>
          </a:p>
        </p:txBody>
      </p:sp>
      <p:graphicFrame>
        <p:nvGraphicFramePr>
          <p:cNvPr id="3" name="Table 2">
            <a:extLst>
              <a:ext uri="{FF2B5EF4-FFF2-40B4-BE49-F238E27FC236}">
                <a16:creationId xmlns:a16="http://schemas.microsoft.com/office/drawing/2014/main" id="{36D8C849-EE6F-433A-B12B-7376596079FD}"/>
              </a:ext>
            </a:extLst>
          </p:cNvPr>
          <p:cNvGraphicFramePr>
            <a:graphicFrameLocks noGrp="1"/>
          </p:cNvGraphicFramePr>
          <p:nvPr/>
        </p:nvGraphicFramePr>
        <p:xfrm>
          <a:off x="330200" y="1614787"/>
          <a:ext cx="8483599" cy="2772763"/>
        </p:xfrm>
        <a:graphic>
          <a:graphicData uri="http://schemas.openxmlformats.org/drawingml/2006/table">
            <a:tbl>
              <a:tblPr/>
              <a:tblGrid>
                <a:gridCol w="999800">
                  <a:extLst>
                    <a:ext uri="{9D8B030D-6E8A-4147-A177-3AD203B41FA5}">
                      <a16:colId xmlns:a16="http://schemas.microsoft.com/office/drawing/2014/main" val="1355433033"/>
                    </a:ext>
                  </a:extLst>
                </a:gridCol>
                <a:gridCol w="1437948">
                  <a:extLst>
                    <a:ext uri="{9D8B030D-6E8A-4147-A177-3AD203B41FA5}">
                      <a16:colId xmlns:a16="http://schemas.microsoft.com/office/drawing/2014/main" val="3165766900"/>
                    </a:ext>
                  </a:extLst>
                </a:gridCol>
                <a:gridCol w="1352671">
                  <a:extLst>
                    <a:ext uri="{9D8B030D-6E8A-4147-A177-3AD203B41FA5}">
                      <a16:colId xmlns:a16="http://schemas.microsoft.com/office/drawing/2014/main" val="4282843401"/>
                    </a:ext>
                  </a:extLst>
                </a:gridCol>
                <a:gridCol w="1940789">
                  <a:extLst>
                    <a:ext uri="{9D8B030D-6E8A-4147-A177-3AD203B41FA5}">
                      <a16:colId xmlns:a16="http://schemas.microsoft.com/office/drawing/2014/main" val="261897462"/>
                    </a:ext>
                  </a:extLst>
                </a:gridCol>
                <a:gridCol w="1093899">
                  <a:extLst>
                    <a:ext uri="{9D8B030D-6E8A-4147-A177-3AD203B41FA5}">
                      <a16:colId xmlns:a16="http://schemas.microsoft.com/office/drawing/2014/main" val="1242390711"/>
                    </a:ext>
                  </a:extLst>
                </a:gridCol>
                <a:gridCol w="729266">
                  <a:extLst>
                    <a:ext uri="{9D8B030D-6E8A-4147-A177-3AD203B41FA5}">
                      <a16:colId xmlns:a16="http://schemas.microsoft.com/office/drawing/2014/main" val="3181383743"/>
                    </a:ext>
                  </a:extLst>
                </a:gridCol>
                <a:gridCol w="929226">
                  <a:extLst>
                    <a:ext uri="{9D8B030D-6E8A-4147-A177-3AD203B41FA5}">
                      <a16:colId xmlns:a16="http://schemas.microsoft.com/office/drawing/2014/main" val="3805454261"/>
                    </a:ext>
                  </a:extLst>
                </a:gridCol>
              </a:tblGrid>
              <a:tr h="485365">
                <a:tc>
                  <a:txBody>
                    <a:bodyPr/>
                    <a:lstStyle/>
                    <a:p>
                      <a:pPr algn="l" fontAlgn="ctr"/>
                      <a:r>
                        <a:rPr lang="en-GB" sz="1100" b="1" i="0" u="none" strike="noStrike">
                          <a:solidFill>
                            <a:srgbClr val="000000"/>
                          </a:solidFill>
                          <a:effectLst/>
                          <a:latin typeface="Calibri" panose="020F0502020204030204" pitchFamily="34" charset="0"/>
                        </a:rPr>
                        <a:t>Qualification Element Type</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ctr"/>
                      <a:r>
                        <a:rPr lang="en-GB" sz="1100" b="1" i="0" u="none" strike="noStrike">
                          <a:solidFill>
                            <a:srgbClr val="000000"/>
                          </a:solidFill>
                          <a:effectLst/>
                          <a:latin typeface="Calibri" panose="020F0502020204030204" pitchFamily="34" charset="0"/>
                        </a:rPr>
                        <a:t>QE Outcome Value Type</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ctr"/>
                      <a:r>
                        <a:rPr lang="en-GB" sz="1100" b="1" i="0" u="none" strike="noStrike">
                          <a:solidFill>
                            <a:srgbClr val="000000"/>
                          </a:solidFill>
                          <a:effectLst/>
                          <a:latin typeface="Calibri" panose="020F0502020204030204" pitchFamily="34" charset="0"/>
                        </a:rPr>
                        <a:t>QE Outcome Type</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ctr"/>
                      <a:r>
                        <a:rPr lang="en-GB" sz="1100" b="1" i="0" u="none" strike="noStrike">
                          <a:solidFill>
                            <a:srgbClr val="000000"/>
                          </a:solidFill>
                          <a:effectLst/>
                          <a:latin typeface="Calibri" panose="020F0502020204030204" pitchFamily="34" charset="0"/>
                        </a:rPr>
                        <a:t>Aspect Created as Part of Import if Required</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ctr"/>
                      <a:r>
                        <a:rPr lang="en-GB" sz="1100" b="1" i="0" u="none" strike="noStrike">
                          <a:solidFill>
                            <a:srgbClr val="000000"/>
                          </a:solidFill>
                          <a:effectLst/>
                          <a:latin typeface="Calibri" panose="020F0502020204030204" pitchFamily="34" charset="0"/>
                        </a:rPr>
                        <a:t>Category Used</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GB" sz="1100" b="1" i="0" u="none" strike="noStrike">
                          <a:solidFill>
                            <a:srgbClr val="000000"/>
                          </a:solidFill>
                          <a:effectLst/>
                          <a:latin typeface="Calibri" panose="020F0502020204030204" pitchFamily="34" charset="0"/>
                        </a:rPr>
                        <a:t>Import (Result)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ctr"/>
                      <a:r>
                        <a:rPr lang="en-GB" sz="1100" b="1" i="0" u="none" strike="noStrike">
                          <a:solidFill>
                            <a:srgbClr val="000000"/>
                          </a:solidFill>
                          <a:effectLst/>
                          <a:latin typeface="Calibri" panose="020F0502020204030204" pitchFamily="34" charset="0"/>
                        </a:rPr>
                        <a:t>Aspect Type</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627946951"/>
                  </a:ext>
                </a:extLst>
              </a:tr>
              <a:tr h="185321">
                <a:tc>
                  <a:txBody>
                    <a:bodyPr/>
                    <a:lstStyle/>
                    <a:p>
                      <a:pPr algn="l" fontAlgn="ctr"/>
                      <a:r>
                        <a:rPr lang="en-GB" sz="1000" b="0" i="0" u="none" strike="noStrike">
                          <a:solidFill>
                            <a:srgbClr val="000000"/>
                          </a:solidFill>
                          <a:effectLst/>
                          <a:latin typeface="Calibri" panose="020F0502020204030204" pitchFamily="34" charset="0"/>
                        </a:rPr>
                        <a:t>Award</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Grade Code</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100" b="0" i="0" u="none" strike="noStrike">
                          <a:solidFill>
                            <a:srgbClr val="000000"/>
                          </a:solidFill>
                          <a:effectLst/>
                          <a:latin typeface="Calibri" panose="020F0502020204030204" pitchFamily="34" charset="0"/>
                        </a:rPr>
                        <a:t>No Created by Basedata Import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GB" sz="1100" b="0" i="0" u="none" strike="noStrike">
                          <a:solidFill>
                            <a:srgbClr val="000000"/>
                          </a:solidFill>
                          <a:effectLst/>
                          <a:latin typeface="Calibri" panose="020F0502020204030204" pitchFamily="34" charset="0"/>
                        </a:rPr>
                        <a:t>No EDI R</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100" b="0" i="0" u="none" strike="noStrike">
                          <a:solidFill>
                            <a:srgbClr val="000000"/>
                          </a:solidFill>
                          <a:effectLst/>
                          <a:latin typeface="Calibri" panose="020F0502020204030204" pitchFamily="34" charset="0"/>
                        </a:rPr>
                        <a:t>Grade</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17463383"/>
                  </a:ext>
                </a:extLst>
              </a:tr>
              <a:tr h="176497">
                <a:tc>
                  <a:txBody>
                    <a:bodyPr/>
                    <a:lstStyle/>
                    <a:p>
                      <a:pPr algn="l" fontAlgn="ctr"/>
                      <a:r>
                        <a:rPr lang="en-GB" sz="1000" b="0" i="0" u="none" strike="noStrike">
                          <a:solidFill>
                            <a:srgbClr val="000000"/>
                          </a:solidFill>
                          <a:effectLst/>
                          <a:latin typeface="Calibri" panose="020F0502020204030204" pitchFamily="34" charset="0"/>
                        </a:rPr>
                        <a:t>Award</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Scaled/Weighted Mark</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Yes</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SWM</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Yes XML</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Marks Decimal</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28552857"/>
                  </a:ext>
                </a:extLst>
              </a:tr>
              <a:tr h="185321">
                <a:tc>
                  <a:txBody>
                    <a:bodyPr/>
                    <a:lstStyle/>
                    <a:p>
                      <a:pPr algn="l" fontAlgn="ctr"/>
                      <a:r>
                        <a:rPr lang="en-GB" sz="1000" b="0" i="0" u="none" strike="noStrike">
                          <a:solidFill>
                            <a:srgbClr val="000000"/>
                          </a:solidFill>
                          <a:effectLst/>
                          <a:latin typeface="Calibri" panose="020F0502020204030204" pitchFamily="34" charset="0"/>
                        </a:rPr>
                        <a:t>Award</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Uniform Mark Scale</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100" b="0" i="0" u="none" strike="noStrike">
                          <a:solidFill>
                            <a:srgbClr val="000000"/>
                          </a:solidFill>
                          <a:effectLst/>
                          <a:latin typeface="Calibri" panose="020F0502020204030204" pitchFamily="34" charset="0"/>
                        </a:rPr>
                        <a:t>No Created by Basedata Import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GB" sz="1100" b="0" i="0" u="none" strike="noStrike">
                          <a:solidFill>
                            <a:srgbClr val="000000"/>
                          </a:solidFill>
                          <a:effectLst/>
                          <a:latin typeface="Calibri" panose="020F0502020204030204" pitchFamily="34" charset="0"/>
                        </a:rPr>
                        <a:t>No EDI R</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100" b="0" i="0" u="none" strike="noStrike">
                          <a:solidFill>
                            <a:srgbClr val="000000"/>
                          </a:solidFill>
                          <a:effectLst/>
                          <a:latin typeface="Calibri" panose="020F0502020204030204" pitchFamily="34" charset="0"/>
                        </a:rPr>
                        <a:t>Marks Decimal</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09043686"/>
                  </a:ext>
                </a:extLst>
              </a:tr>
              <a:tr h="176497">
                <a:tc>
                  <a:txBody>
                    <a:bodyPr/>
                    <a:lstStyle/>
                    <a:p>
                      <a:pPr algn="l" fontAlgn="ctr"/>
                      <a:r>
                        <a:rPr lang="en-GB" sz="1000" b="0" i="0" u="none" strike="noStrike">
                          <a:solidFill>
                            <a:srgbClr val="000000"/>
                          </a:solidFill>
                          <a:effectLst/>
                          <a:latin typeface="Calibri" panose="020F0502020204030204" pitchFamily="34" charset="0"/>
                        </a:rPr>
                        <a:t>Award</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Calibri" panose="020F0502020204030204" pitchFamily="34" charset="0"/>
                        </a:rPr>
                        <a:t>Grade Code</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Endorsement 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No Created by Basedata Import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 </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No EDI R</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Grade</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276160849"/>
                  </a:ext>
                </a:extLst>
              </a:tr>
              <a:tr h="185321">
                <a:tc>
                  <a:txBody>
                    <a:bodyPr/>
                    <a:lstStyle/>
                    <a:p>
                      <a:pPr algn="l" fontAlgn="ctr"/>
                      <a:r>
                        <a:rPr lang="en-GB" sz="1000" b="0" i="0" u="none" strike="noStrike">
                          <a:solidFill>
                            <a:srgbClr val="000000"/>
                          </a:solidFill>
                          <a:effectLst/>
                          <a:latin typeface="Calibri" panose="020F0502020204030204" pitchFamily="34" charset="0"/>
                        </a:rPr>
                        <a:t>Learning Unit</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Grade Code</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100" b="0" i="0" u="none" strike="noStrike">
                          <a:solidFill>
                            <a:srgbClr val="000000"/>
                          </a:solidFill>
                          <a:effectLst/>
                          <a:latin typeface="Calibri" panose="020F0502020204030204" pitchFamily="34" charset="0"/>
                        </a:rPr>
                        <a:t>No Created by Basedata Import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GB" sz="1100" b="0" i="0" u="none" strike="noStrike">
                          <a:solidFill>
                            <a:srgbClr val="000000"/>
                          </a:solidFill>
                          <a:effectLst/>
                          <a:latin typeface="Calibri" panose="020F0502020204030204" pitchFamily="34" charset="0"/>
                        </a:rPr>
                        <a:t>No EDI R</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100" b="0" i="0" u="none" strike="noStrike">
                          <a:solidFill>
                            <a:srgbClr val="000000"/>
                          </a:solidFill>
                          <a:effectLst/>
                          <a:latin typeface="Calibri" panose="020F0502020204030204" pitchFamily="34" charset="0"/>
                        </a:rPr>
                        <a:t>Grade</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160218305"/>
                  </a:ext>
                </a:extLst>
              </a:tr>
              <a:tr h="176497">
                <a:tc>
                  <a:txBody>
                    <a:bodyPr/>
                    <a:lstStyle/>
                    <a:p>
                      <a:pPr algn="l" fontAlgn="ctr"/>
                      <a:r>
                        <a:rPr lang="en-GB" sz="1000" b="0" i="0" u="none" strike="noStrike">
                          <a:solidFill>
                            <a:srgbClr val="000000"/>
                          </a:solidFill>
                          <a:effectLst/>
                          <a:latin typeface="Calibri" panose="020F0502020204030204" pitchFamily="34" charset="0"/>
                        </a:rPr>
                        <a:t>Learning Unit</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Scaled/Weighted Mark</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Yes</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SWM</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Yes XML</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Marks Decimal</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25072982"/>
                  </a:ext>
                </a:extLst>
              </a:tr>
              <a:tr h="176497">
                <a:tc>
                  <a:txBody>
                    <a:bodyPr/>
                    <a:lstStyle/>
                    <a:p>
                      <a:pPr algn="l" fontAlgn="ctr"/>
                      <a:r>
                        <a:rPr lang="en-GB" sz="1000" b="0" i="0" u="none" strike="noStrike">
                          <a:solidFill>
                            <a:srgbClr val="000000"/>
                          </a:solidFill>
                          <a:effectLst/>
                          <a:latin typeface="Calibri" panose="020F0502020204030204" pitchFamily="34" charset="0"/>
                        </a:rPr>
                        <a:t>Learning Unit</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Uniform Mark Scale</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No Created by Basedata Import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 </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GB" sz="1000" b="0" i="0" u="none" strike="noStrike">
                          <a:solidFill>
                            <a:srgbClr val="000000"/>
                          </a:solidFill>
                          <a:effectLst/>
                          <a:latin typeface="Calibri" panose="020F0502020204030204" pitchFamily="34" charset="0"/>
                        </a:rPr>
                        <a:t>No EDI R</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Marks Decimal</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111969108"/>
                  </a:ext>
                </a:extLst>
              </a:tr>
              <a:tr h="176497">
                <a:tc>
                  <a:txBody>
                    <a:bodyPr/>
                    <a:lstStyle/>
                    <a:p>
                      <a:pPr algn="l" fontAlgn="ctr"/>
                      <a:r>
                        <a:rPr lang="en-GB" sz="1000" b="0" i="0" u="none" strike="noStrike">
                          <a:solidFill>
                            <a:srgbClr val="000000"/>
                          </a:solidFill>
                          <a:effectLst/>
                          <a:latin typeface="Calibri" panose="020F0502020204030204" pitchFamily="34" charset="0"/>
                        </a:rPr>
                        <a:t>Assessable</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Grade Code</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Yes</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Component 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Yes XML</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Grade</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867457344"/>
                  </a:ext>
                </a:extLst>
              </a:tr>
              <a:tr h="176497">
                <a:tc>
                  <a:txBody>
                    <a:bodyPr/>
                    <a:lstStyle/>
                    <a:p>
                      <a:pPr algn="l" fontAlgn="ctr"/>
                      <a:r>
                        <a:rPr lang="en-GB" sz="1000" b="0" i="0" u="none" strike="noStrike">
                          <a:solidFill>
                            <a:srgbClr val="000000"/>
                          </a:solidFill>
                          <a:effectLst/>
                          <a:latin typeface="Calibri" panose="020F0502020204030204" pitchFamily="34" charset="0"/>
                        </a:rPr>
                        <a:t>Assessable</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Scaled/Weighted Mark</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Yes</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SWM</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GB" sz="1000" b="0" i="0" u="none" strike="noStrike">
                          <a:solidFill>
                            <a:srgbClr val="000000"/>
                          </a:solidFill>
                          <a:effectLst/>
                          <a:latin typeface="Calibri" panose="020F0502020204030204" pitchFamily="34" charset="0"/>
                        </a:rPr>
                        <a:t>Yes XML</a:t>
                      </a:r>
                    </a:p>
                  </a:txBody>
                  <a:tcPr marL="8825" marR="8825" marT="88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r>
                        <a:rPr lang="en-GB" sz="1000" b="0" i="0" u="none" strike="noStrike">
                          <a:solidFill>
                            <a:srgbClr val="000000"/>
                          </a:solidFill>
                          <a:effectLst/>
                          <a:latin typeface="Calibri" panose="020F0502020204030204" pitchFamily="34" charset="0"/>
                        </a:rPr>
                        <a:t>Marks Decimal</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52858042"/>
                  </a:ext>
                </a:extLst>
              </a:tr>
              <a:tr h="176497">
                <a:tc>
                  <a:txBody>
                    <a:bodyPr/>
                    <a:lstStyle/>
                    <a:p>
                      <a:pPr algn="l" fontAlgn="ctr"/>
                      <a:r>
                        <a:rPr lang="en-GB" sz="1000" b="0" i="0" u="none" strike="noStrike">
                          <a:solidFill>
                            <a:srgbClr val="000000"/>
                          </a:solidFill>
                          <a:effectLst/>
                          <a:latin typeface="Calibri" panose="020F0502020204030204" pitchFamily="34" charset="0"/>
                        </a:rPr>
                        <a:t>Assessable*</a:t>
                      </a:r>
                    </a:p>
                  </a:txBody>
                  <a:tcPr marL="8825" marR="8825" marT="88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a:noFill/>
                    </a:lnB>
                    <a:solidFill>
                      <a:srgbClr val="F4B084"/>
                    </a:solidFill>
                  </a:tcPr>
                </a:tc>
                <a:tc>
                  <a:txBody>
                    <a:bodyPr/>
                    <a:lstStyle/>
                    <a:p>
                      <a:pPr algn="l" fontAlgn="ctr"/>
                      <a:r>
                        <a:rPr lang="en-GB" sz="1000" b="0" i="0" u="none" strike="noStrike">
                          <a:solidFill>
                            <a:srgbClr val="000000"/>
                          </a:solidFill>
                          <a:effectLst/>
                          <a:latin typeface="Calibri" panose="020F0502020204030204" pitchFamily="34" charset="0"/>
                        </a:rPr>
                        <a:t>Grade Code</a:t>
                      </a:r>
                    </a:p>
                  </a:txBody>
                  <a:tcPr marL="8825" marR="8825" marT="8825" marB="0" anchor="ctr">
                    <a:lnL>
                      <a:noFill/>
                    </a:lnL>
                    <a:lnR>
                      <a:noFill/>
                    </a:lnR>
                    <a:lnT w="6350" cap="flat" cmpd="sng" algn="ctr">
                      <a:solidFill>
                        <a:srgbClr val="8EA9DB"/>
                      </a:solidFill>
                      <a:prstDash val="solid"/>
                      <a:round/>
                      <a:headEnd type="none" w="med" len="med"/>
                      <a:tailEnd type="none" w="med" len="med"/>
                    </a:lnT>
                    <a:lnB>
                      <a:noFill/>
                    </a:lnB>
                    <a:solidFill>
                      <a:srgbClr val="F4B084"/>
                    </a:solidFill>
                  </a:tcPr>
                </a:tc>
                <a:tc>
                  <a:txBody>
                    <a:bodyPr/>
                    <a:lstStyle/>
                    <a:p>
                      <a:pPr algn="l" fontAlgn="ctr"/>
                      <a:r>
                        <a:rPr lang="en-GB" sz="1000" b="0" i="0" u="none" strike="noStrike">
                          <a:solidFill>
                            <a:srgbClr val="000000"/>
                          </a:solidFill>
                          <a:effectLst/>
                          <a:latin typeface="Calibri" panose="020F0502020204030204" pitchFamily="34" charset="0"/>
                        </a:rPr>
                        <a:t>Endorsement 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a:noFill/>
                    </a:lnB>
                    <a:solidFill>
                      <a:srgbClr val="F4B084"/>
                    </a:solidFill>
                  </a:tcPr>
                </a:tc>
                <a:tc>
                  <a:txBody>
                    <a:bodyPr/>
                    <a:lstStyle/>
                    <a:p>
                      <a:pPr algn="l" fontAlgn="ctr"/>
                      <a:r>
                        <a:rPr lang="en-GB" sz="1000" b="0" i="0" u="none" strike="noStrike">
                          <a:solidFill>
                            <a:srgbClr val="000000"/>
                          </a:solidFill>
                          <a:effectLst/>
                          <a:latin typeface="Calibri" panose="020F0502020204030204" pitchFamily="34" charset="0"/>
                        </a:rPr>
                        <a:t>Yes</a:t>
                      </a:r>
                    </a:p>
                  </a:txBody>
                  <a:tcPr marL="8825" marR="8825" marT="8825" marB="0" anchor="ctr">
                    <a:lnL>
                      <a:noFill/>
                    </a:lnL>
                    <a:lnR>
                      <a:noFill/>
                    </a:lnR>
                    <a:lnT w="6350" cap="flat" cmpd="sng" algn="ctr">
                      <a:solidFill>
                        <a:srgbClr val="8EA9DB"/>
                      </a:solidFill>
                      <a:prstDash val="solid"/>
                      <a:round/>
                      <a:headEnd type="none" w="med" len="med"/>
                      <a:tailEnd type="none" w="med" len="med"/>
                    </a:lnT>
                    <a:lnB>
                      <a:noFill/>
                    </a:lnB>
                    <a:solidFill>
                      <a:srgbClr val="F4B084"/>
                    </a:solidFill>
                  </a:tcPr>
                </a:tc>
                <a:tc>
                  <a:txBody>
                    <a:bodyPr/>
                    <a:lstStyle/>
                    <a:p>
                      <a:pPr algn="l" fontAlgn="ctr"/>
                      <a:r>
                        <a:rPr lang="en-GB" sz="1000" b="0" i="0" u="none" strike="noStrike">
                          <a:solidFill>
                            <a:srgbClr val="000000"/>
                          </a:solidFill>
                          <a:effectLst/>
                          <a:latin typeface="Calibri" panose="020F0502020204030204" pitchFamily="34" charset="0"/>
                        </a:rPr>
                        <a:t>Component Result</a:t>
                      </a:r>
                    </a:p>
                  </a:txBody>
                  <a:tcPr marL="8825" marR="8825" marT="8825" marB="0" anchor="ctr">
                    <a:lnL>
                      <a:noFill/>
                    </a:lnL>
                    <a:lnR>
                      <a:noFill/>
                    </a:lnR>
                    <a:lnT w="6350" cap="flat" cmpd="sng" algn="ctr">
                      <a:solidFill>
                        <a:srgbClr val="8EA9DB"/>
                      </a:solidFill>
                      <a:prstDash val="solid"/>
                      <a:round/>
                      <a:headEnd type="none" w="med" len="med"/>
                      <a:tailEnd type="none" w="med" len="med"/>
                    </a:lnT>
                    <a:lnB>
                      <a:noFill/>
                    </a:lnB>
                    <a:solidFill>
                      <a:srgbClr val="F4B084"/>
                    </a:solidFill>
                  </a:tcPr>
                </a:tc>
                <a:tc>
                  <a:txBody>
                    <a:bodyPr/>
                    <a:lstStyle/>
                    <a:p>
                      <a:pPr algn="ctr" fontAlgn="ctr"/>
                      <a:r>
                        <a:rPr lang="en-GB" sz="1000" b="0" i="0" u="none" strike="noStrike">
                          <a:solidFill>
                            <a:srgbClr val="000000"/>
                          </a:solidFill>
                          <a:effectLst/>
                          <a:latin typeface="Calibri" panose="020F0502020204030204" pitchFamily="34" charset="0"/>
                        </a:rPr>
                        <a:t>Yes XML</a:t>
                      </a:r>
                    </a:p>
                  </a:txBody>
                  <a:tcPr marL="8825" marR="8825" marT="8825" marB="0" anchor="ctr">
                    <a:lnL>
                      <a:noFill/>
                    </a:lnL>
                    <a:lnR>
                      <a:noFill/>
                    </a:lnR>
                    <a:lnT w="6350" cap="flat" cmpd="sng" algn="ctr">
                      <a:solidFill>
                        <a:srgbClr val="8EA9DB"/>
                      </a:solidFill>
                      <a:prstDash val="solid"/>
                      <a:round/>
                      <a:headEnd type="none" w="med" len="med"/>
                      <a:tailEnd type="none" w="med" len="med"/>
                    </a:lnT>
                    <a:lnB>
                      <a:noFill/>
                    </a:lnB>
                    <a:solidFill>
                      <a:srgbClr val="F4B084"/>
                    </a:solidFill>
                  </a:tcPr>
                </a:tc>
                <a:tc>
                  <a:txBody>
                    <a:bodyPr/>
                    <a:lstStyle/>
                    <a:p>
                      <a:pPr algn="l" fontAlgn="ctr"/>
                      <a:r>
                        <a:rPr lang="en-GB" sz="1000" b="0" i="0" u="none" strike="noStrike">
                          <a:solidFill>
                            <a:srgbClr val="000000"/>
                          </a:solidFill>
                          <a:effectLst/>
                          <a:latin typeface="Calibri" panose="020F0502020204030204" pitchFamily="34" charset="0"/>
                        </a:rPr>
                        <a:t>Grade</a:t>
                      </a:r>
                    </a:p>
                  </a:txBody>
                  <a:tcPr marL="8825" marR="8825" marT="8825"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501580165"/>
                  </a:ext>
                </a:extLst>
              </a:tr>
              <a:tr h="176497">
                <a:tc>
                  <a:txBody>
                    <a:bodyPr/>
                    <a:lstStyle/>
                    <a:p>
                      <a:pPr algn="l" fontAlgn="b"/>
                      <a:endParaRPr lang="en-GB" sz="1000" b="0" i="0" u="none" strike="noStrike">
                        <a:solidFill>
                          <a:srgbClr val="000000"/>
                        </a:solidFill>
                        <a:effectLst/>
                        <a:latin typeface="Calibri" panose="020F0502020204030204" pitchFamily="34" charset="0"/>
                      </a:endParaRPr>
                    </a:p>
                  </a:txBody>
                  <a:tcPr marL="8825" marR="8825" marT="8825"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825" marR="8825" marT="8825"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825" marR="8825" marT="8825"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825" marR="8825" marT="8825"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825" marR="8825" marT="8825" marB="0" anchor="b">
                    <a:lnL>
                      <a:noFill/>
                    </a:lnL>
                    <a:lnR>
                      <a:noFill/>
                    </a:lnR>
                    <a:lnT>
                      <a:noFill/>
                    </a:lnT>
                    <a:lnB>
                      <a:noFill/>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8825" marR="8825" marT="8825"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825" marR="8825" marT="8825" marB="0" anchor="b">
                    <a:lnL>
                      <a:noFill/>
                    </a:lnL>
                    <a:lnR>
                      <a:noFill/>
                    </a:lnR>
                    <a:lnT>
                      <a:noFill/>
                    </a:lnT>
                    <a:lnB>
                      <a:noFill/>
                    </a:lnB>
                  </a:tcPr>
                </a:tc>
                <a:extLst>
                  <a:ext uri="{0D108BD9-81ED-4DB2-BD59-A6C34878D82A}">
                    <a16:rowId xmlns:a16="http://schemas.microsoft.com/office/drawing/2014/main" val="1714396227"/>
                  </a:ext>
                </a:extLst>
              </a:tr>
              <a:tr h="319459">
                <a:tc gridSpan="7">
                  <a:txBody>
                    <a:bodyPr/>
                    <a:lstStyle/>
                    <a:p>
                      <a:pPr algn="l" fontAlgn="b"/>
                      <a:r>
                        <a:rPr lang="en-GB" sz="1000" b="0" i="0" u="none" strike="noStrike" dirty="0">
                          <a:solidFill>
                            <a:srgbClr val="000000"/>
                          </a:solidFill>
                          <a:effectLst/>
                          <a:latin typeface="Calibri" panose="020F0502020204030204" pitchFamily="34" charset="0"/>
                        </a:rPr>
                        <a:t>* This is coded for as some of the boards have not been consistent in naming the outcome type as Result in test files. However in reality this value should never be received as boards have agreed to called Endorsements at the Assessable level "Result" not "Endorsement Result".</a:t>
                      </a:r>
                    </a:p>
                  </a:txBody>
                  <a:tcPr marL="8825" marR="8825" marT="88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76620442"/>
                  </a:ext>
                </a:extLst>
              </a:tr>
            </a:tbl>
          </a:graphicData>
        </a:graphic>
      </p:graphicFrame>
    </p:spTree>
    <p:extLst>
      <p:ext uri="{BB962C8B-B14F-4D97-AF65-F5344CB8AC3E}">
        <p14:creationId xmlns:p14="http://schemas.microsoft.com/office/powerpoint/2010/main" val="3177050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pPr algn="l"/>
            <a:r>
              <a:rPr lang="en-US" dirty="0"/>
              <a:t>Types of Results Imported - Detailed</a:t>
            </a:r>
          </a:p>
        </p:txBody>
      </p:sp>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xfrm>
            <a:off x="8453483" y="4793715"/>
            <a:ext cx="360000" cy="107722"/>
          </a:xfrm>
          <a:prstGeom prst="rect">
            <a:avLst/>
          </a:prstGeom>
        </p:spPr>
        <p:txBody>
          <a:bodyPr lIns="0" tIns="0" rIns="0" bIns="0" anchor="ctr">
            <a:spAutoFit/>
          </a:bodyPr>
          <a:lstStyle>
            <a:lvl1pPr algn="r">
              <a:defRPr sz="700"/>
            </a:lvl1pPr>
          </a:lstStyle>
          <a:p>
            <a:fld id="{043C2FB7-9533-4568-9B8F-F5133F6949BD}" type="slidenum">
              <a:rPr lang="en-GB" smtClean="0"/>
              <a:pPr/>
              <a:t>18</a:t>
            </a:fld>
            <a:r>
              <a:rPr lang="en-GB" dirty="0"/>
              <a:t> </a:t>
            </a:r>
          </a:p>
        </p:txBody>
      </p:sp>
      <p:pic>
        <p:nvPicPr>
          <p:cNvPr id="7" name="Picture 6">
            <a:extLst>
              <a:ext uri="{FF2B5EF4-FFF2-40B4-BE49-F238E27FC236}">
                <a16:creationId xmlns:a16="http://schemas.microsoft.com/office/drawing/2014/main" id="{4C610E2C-D079-49C5-A9AE-3D18CD52ED04}"/>
              </a:ext>
            </a:extLst>
          </p:cNvPr>
          <p:cNvPicPr>
            <a:picLocks noChangeAspect="1"/>
          </p:cNvPicPr>
          <p:nvPr/>
        </p:nvPicPr>
        <p:blipFill>
          <a:blip r:embed="rId2"/>
          <a:stretch>
            <a:fillRect/>
          </a:stretch>
        </p:blipFill>
        <p:spPr>
          <a:xfrm>
            <a:off x="577174" y="1007434"/>
            <a:ext cx="7876309" cy="3332484"/>
          </a:xfrm>
          <a:prstGeom prst="rect">
            <a:avLst/>
          </a:prstGeom>
        </p:spPr>
      </p:pic>
    </p:spTree>
    <p:extLst>
      <p:ext uri="{BB962C8B-B14F-4D97-AF65-F5344CB8AC3E}">
        <p14:creationId xmlns:p14="http://schemas.microsoft.com/office/powerpoint/2010/main" val="276466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p:txBody>
          <a:bodyPr/>
          <a:lstStyle>
            <a:lvl1pPr algn="r">
              <a:defRPr sz="700"/>
            </a:lvl1pPr>
          </a:lstStyle>
          <a:p>
            <a:fld id="{043C2FB7-9533-4568-9B8F-F5133F6949BD}" type="slidenum">
              <a:rPr lang="en-GB" smtClean="0"/>
              <a:pPr/>
              <a:t>19</a:t>
            </a:fld>
            <a:r>
              <a:rPr lang="en-GB"/>
              <a:t> </a:t>
            </a:r>
            <a:endParaRPr lang="en-GB" dirty="0"/>
          </a:p>
        </p:txBody>
      </p:sp>
      <p:sp>
        <p:nvSpPr>
          <p:cNvPr id="18" name="Text Placeholder 17">
            <a:extLst>
              <a:ext uri="{FF2B5EF4-FFF2-40B4-BE49-F238E27FC236}">
                <a16:creationId xmlns:a16="http://schemas.microsoft.com/office/drawing/2014/main" id="{845C9473-D431-464B-80AA-FA003A1FF864}"/>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600" dirty="0"/>
              <a:t>Top section shows totals and does not change regardless of tick boxes checked</a:t>
            </a:r>
          </a:p>
          <a:p>
            <a:pPr marL="285750" indent="-285750">
              <a:buFont typeface="Arial" panose="020B0604020202020204" pitchFamily="34" charset="0"/>
              <a:buChar char="•"/>
            </a:pPr>
            <a:r>
              <a:rPr lang="en-GB" sz="1600" dirty="0"/>
              <a:t>Tick boxes are off by default so report shows only issues arising or failures</a:t>
            </a:r>
          </a:p>
          <a:p>
            <a:pPr marL="285750" indent="-285750">
              <a:buFont typeface="Arial" panose="020B0604020202020204" pitchFamily="34" charset="0"/>
              <a:buChar char="•"/>
            </a:pPr>
            <a:r>
              <a:rPr lang="en-GB" sz="1600" dirty="0"/>
              <a:t>Tick boxes affect report content only (if no results of that type box is disabled)</a:t>
            </a:r>
          </a:p>
          <a:p>
            <a:pPr marL="285750" indent="-285750">
              <a:buFont typeface="Arial" panose="020B0604020202020204" pitchFamily="34" charset="0"/>
              <a:buChar char="•"/>
            </a:pPr>
            <a:r>
              <a:rPr lang="en-GB" sz="1600" dirty="0"/>
              <a:t>See next slides for more information about the affect of check boxes on report</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Results Import Log</a:t>
            </a:r>
          </a:p>
        </p:txBody>
      </p:sp>
      <p:pic>
        <p:nvPicPr>
          <p:cNvPr id="1026" name="Picture 2" descr="image001">
            <a:extLst>
              <a:ext uri="{FF2B5EF4-FFF2-40B4-BE49-F238E27FC236}">
                <a16:creationId xmlns:a16="http://schemas.microsoft.com/office/drawing/2014/main" id="{BC54734D-B231-4425-B09D-FC5367F18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68" y="2282922"/>
            <a:ext cx="8600816" cy="218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101ACCA9-C143-4928-9FFF-6CEA9FEFBC5F}"/>
              </a:ext>
            </a:extLst>
          </p:cNvPr>
          <p:cNvSpPr/>
          <p:nvPr/>
        </p:nvSpPr>
        <p:spPr>
          <a:xfrm>
            <a:off x="523875" y="2571750"/>
            <a:ext cx="8289607" cy="550045"/>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B4C12D5-DBF9-4A71-83EF-02BE4056E80C}"/>
              </a:ext>
            </a:extLst>
          </p:cNvPr>
          <p:cNvSpPr/>
          <p:nvPr/>
        </p:nvSpPr>
        <p:spPr>
          <a:xfrm>
            <a:off x="523874" y="3444953"/>
            <a:ext cx="8375651" cy="1025604"/>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Curved Down 19">
            <a:extLst>
              <a:ext uri="{FF2B5EF4-FFF2-40B4-BE49-F238E27FC236}">
                <a16:creationId xmlns:a16="http://schemas.microsoft.com/office/drawing/2014/main" id="{49686856-4BA0-41BD-AFBF-C062EDCD30B0}"/>
              </a:ext>
            </a:extLst>
          </p:cNvPr>
          <p:cNvSpPr/>
          <p:nvPr/>
        </p:nvSpPr>
        <p:spPr>
          <a:xfrm rot="5400000">
            <a:off x="7324536" y="1571776"/>
            <a:ext cx="2187636" cy="876300"/>
          </a:xfrm>
          <a:prstGeom prst="curvedDownArrow">
            <a:avLst/>
          </a:prstGeom>
          <a:solidFill>
            <a:srgbClr val="63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Arrow: Curved Down 20">
            <a:extLst>
              <a:ext uri="{FF2B5EF4-FFF2-40B4-BE49-F238E27FC236}">
                <a16:creationId xmlns:a16="http://schemas.microsoft.com/office/drawing/2014/main" id="{5EAF9816-DE62-492C-B68D-178B6C19F762}"/>
              </a:ext>
            </a:extLst>
          </p:cNvPr>
          <p:cNvSpPr/>
          <p:nvPr/>
        </p:nvSpPr>
        <p:spPr>
          <a:xfrm rot="5400000" flipV="1">
            <a:off x="-666417" y="2178459"/>
            <a:ext cx="1967021" cy="565969"/>
          </a:xfrm>
          <a:prstGeom prst="curvedDownArrow">
            <a:avLst/>
          </a:prstGeom>
          <a:solidFill>
            <a:srgbClr val="63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039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5E3C52-C277-A04E-90D2-C17BE7188A92}"/>
              </a:ext>
            </a:extLst>
          </p:cNvPr>
          <p:cNvSpPr>
            <a:spLocks noGrp="1"/>
          </p:cNvSpPr>
          <p:nvPr>
            <p:ph type="subTitle" idx="13"/>
          </p:nvPr>
        </p:nvSpPr>
        <p:spPr/>
        <p:txBody>
          <a:bodyPr/>
          <a:lstStyle/>
          <a:p>
            <a:r>
              <a:rPr lang="en-US" dirty="0"/>
              <a:t>XML Results File Importing</a:t>
            </a:r>
          </a:p>
        </p:txBody>
      </p:sp>
      <p:sp>
        <p:nvSpPr>
          <p:cNvPr id="3" name="Title 2">
            <a:extLst>
              <a:ext uri="{FF2B5EF4-FFF2-40B4-BE49-F238E27FC236}">
                <a16:creationId xmlns:a16="http://schemas.microsoft.com/office/drawing/2014/main" id="{F783E6AA-692D-8148-8DFD-EDF058681114}"/>
              </a:ext>
            </a:extLst>
          </p:cNvPr>
          <p:cNvSpPr>
            <a:spLocks noGrp="1"/>
          </p:cNvSpPr>
          <p:nvPr>
            <p:ph type="ctrTitle"/>
          </p:nvPr>
        </p:nvSpPr>
        <p:spPr>
          <a:xfrm>
            <a:off x="854963" y="1113219"/>
            <a:ext cx="7800663" cy="2387600"/>
          </a:xfrm>
        </p:spPr>
        <p:txBody>
          <a:bodyPr/>
          <a:lstStyle/>
          <a:p>
            <a:r>
              <a:rPr lang="en-US" dirty="0"/>
              <a:t>England and Wales Regions</a:t>
            </a:r>
          </a:p>
        </p:txBody>
      </p:sp>
    </p:spTree>
    <p:extLst>
      <p:ext uri="{BB962C8B-B14F-4D97-AF65-F5344CB8AC3E}">
        <p14:creationId xmlns:p14="http://schemas.microsoft.com/office/powerpoint/2010/main" val="28623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20</a:t>
            </a:fld>
            <a:r>
              <a:rPr lang="en-GB" dirty="0"/>
              <a:t> </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30518" y="83981"/>
            <a:ext cx="8459914" cy="392270"/>
          </a:xfrm>
        </p:spPr>
        <p:txBody>
          <a:bodyPr/>
          <a:lstStyle/>
          <a:p>
            <a:r>
              <a:rPr lang="en-US" dirty="0"/>
              <a:t>XML Result Status Messages</a:t>
            </a:r>
          </a:p>
        </p:txBody>
      </p:sp>
      <p:graphicFrame>
        <p:nvGraphicFramePr>
          <p:cNvPr id="8" name="Table 7">
            <a:extLst>
              <a:ext uri="{FF2B5EF4-FFF2-40B4-BE49-F238E27FC236}">
                <a16:creationId xmlns:a16="http://schemas.microsoft.com/office/drawing/2014/main" id="{1EBF85C1-7A8D-4103-9B06-1C708AF1EF23}"/>
              </a:ext>
            </a:extLst>
          </p:cNvPr>
          <p:cNvGraphicFramePr>
            <a:graphicFrameLocks noGrp="1"/>
          </p:cNvGraphicFramePr>
          <p:nvPr>
            <p:extLst>
              <p:ext uri="{D42A27DB-BD31-4B8C-83A1-F6EECF244321}">
                <p14:modId xmlns:p14="http://schemas.microsoft.com/office/powerpoint/2010/main" val="3615759553"/>
              </p:ext>
            </p:extLst>
          </p:nvPr>
        </p:nvGraphicFramePr>
        <p:xfrm>
          <a:off x="330518" y="472234"/>
          <a:ext cx="8564099" cy="4440041"/>
        </p:xfrm>
        <a:graphic>
          <a:graphicData uri="http://schemas.openxmlformats.org/drawingml/2006/table">
            <a:tbl>
              <a:tblPr>
                <a:tableStyleId>{5C22544A-7EE6-4342-B048-85BDC9FD1C3A}</a:tableStyleId>
              </a:tblPr>
              <a:tblGrid>
                <a:gridCol w="1829686">
                  <a:extLst>
                    <a:ext uri="{9D8B030D-6E8A-4147-A177-3AD203B41FA5}">
                      <a16:colId xmlns:a16="http://schemas.microsoft.com/office/drawing/2014/main" val="2051366366"/>
                    </a:ext>
                  </a:extLst>
                </a:gridCol>
                <a:gridCol w="2877829">
                  <a:extLst>
                    <a:ext uri="{9D8B030D-6E8A-4147-A177-3AD203B41FA5}">
                      <a16:colId xmlns:a16="http://schemas.microsoft.com/office/drawing/2014/main" val="1732281705"/>
                    </a:ext>
                  </a:extLst>
                </a:gridCol>
                <a:gridCol w="3856584">
                  <a:extLst>
                    <a:ext uri="{9D8B030D-6E8A-4147-A177-3AD203B41FA5}">
                      <a16:colId xmlns:a16="http://schemas.microsoft.com/office/drawing/2014/main" val="332721807"/>
                    </a:ext>
                  </a:extLst>
                </a:gridCol>
              </a:tblGrid>
              <a:tr h="190078">
                <a:tc>
                  <a:txBody>
                    <a:bodyPr/>
                    <a:lstStyle/>
                    <a:p>
                      <a:pPr algn="l" fontAlgn="t"/>
                      <a:r>
                        <a:rPr lang="en-GB" sz="1200" b="1" u="none" strike="noStrike">
                          <a:effectLst/>
                        </a:rPr>
                        <a:t>Status text</a:t>
                      </a:r>
                      <a:endParaRPr lang="en-GB" sz="1200" b="1"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b="1" u="none" strike="noStrike">
                          <a:effectLst/>
                        </a:rPr>
                        <a:t>Reason</a:t>
                      </a:r>
                      <a:endParaRPr lang="en-GB" sz="1200" b="1"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b="1" u="none" strike="noStrike" dirty="0">
                          <a:effectLst/>
                        </a:rPr>
                        <a:t>Notes</a:t>
                      </a:r>
                      <a:endParaRPr lang="en-GB" sz="1200" b="1" i="0" u="none" strike="noStrike" dirty="0">
                        <a:solidFill>
                          <a:srgbClr val="000000"/>
                        </a:solidFill>
                        <a:effectLst/>
                        <a:latin typeface="Calibri" panose="020F0502020204030204" pitchFamily="34" charset="0"/>
                      </a:endParaRPr>
                    </a:p>
                  </a:txBody>
                  <a:tcPr marL="7767" marR="7767" marT="7767" marB="0"/>
                </a:tc>
                <a:extLst>
                  <a:ext uri="{0D108BD9-81ED-4DB2-BD59-A6C34878D82A}">
                    <a16:rowId xmlns:a16="http://schemas.microsoft.com/office/drawing/2014/main" val="2033419963"/>
                  </a:ext>
                </a:extLst>
              </a:tr>
              <a:tr h="897501">
                <a:tc>
                  <a:txBody>
                    <a:bodyPr/>
                    <a:lstStyle/>
                    <a:p>
                      <a:pPr algn="l" fontAlgn="t"/>
                      <a:r>
                        <a:rPr lang="en-GB" sz="1200" u="none" strike="noStrike">
                          <a:effectLst/>
                        </a:rPr>
                        <a:t>Unknown Learner</a:t>
                      </a:r>
                      <a:endParaRPr lang="en-GB" sz="1200" b="0"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dirty="0">
                          <a:effectLst/>
                        </a:rPr>
                        <a:t>The UCI does not match any of the Exam Candidates in the SIMS database</a:t>
                      </a:r>
                      <a:endParaRPr lang="en-GB" sz="1200" b="0" i="0" u="none" strike="noStrike" dirty="0">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a:effectLst/>
                        </a:rPr>
                        <a:t>This should not happen in the real world but will certainly happen if the details of the candidates in the test files have not been imported into the SIMS database and the students set as exam candidates.</a:t>
                      </a:r>
                      <a:endParaRPr lang="en-GB" sz="1200" b="0" i="0" u="none" strike="noStrike">
                        <a:solidFill>
                          <a:srgbClr val="000000"/>
                        </a:solidFill>
                        <a:effectLst/>
                        <a:latin typeface="Calibri" panose="020F0502020204030204" pitchFamily="34" charset="0"/>
                      </a:endParaRPr>
                    </a:p>
                  </a:txBody>
                  <a:tcPr marL="7767" marR="7767" marT="7767" marB="0"/>
                </a:tc>
                <a:extLst>
                  <a:ext uri="{0D108BD9-81ED-4DB2-BD59-A6C34878D82A}">
                    <a16:rowId xmlns:a16="http://schemas.microsoft.com/office/drawing/2014/main" val="3963610796"/>
                  </a:ext>
                </a:extLst>
              </a:tr>
              <a:tr h="950390">
                <a:tc>
                  <a:txBody>
                    <a:bodyPr/>
                    <a:lstStyle/>
                    <a:p>
                      <a:pPr algn="l" fontAlgn="t"/>
                      <a:r>
                        <a:rPr lang="en-GB" sz="1200" u="none" strike="noStrike" dirty="0">
                          <a:effectLst/>
                        </a:rPr>
                        <a:t>Unknown Element</a:t>
                      </a:r>
                      <a:endParaRPr lang="en-GB" sz="1200" b="0" i="0" u="none" strike="noStrike" dirty="0">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a:effectLst/>
                        </a:rPr>
                        <a:t>The value at node AO_Qualification_Element_Id does not exist in the SIMS database.</a:t>
                      </a:r>
                      <a:endParaRPr lang="en-GB" sz="1200" b="0"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dirty="0">
                          <a:effectLst/>
                        </a:rPr>
                        <a:t>This is due to the qualification </a:t>
                      </a:r>
                      <a:r>
                        <a:rPr lang="en-GB" sz="1200" u="none" strike="noStrike" dirty="0" err="1">
                          <a:effectLst/>
                        </a:rPr>
                        <a:t>basedata</a:t>
                      </a:r>
                      <a:r>
                        <a:rPr lang="en-GB" sz="1200" u="none" strike="noStrike" dirty="0">
                          <a:effectLst/>
                        </a:rPr>
                        <a:t> not being imported into EO.  This should not happen in the real world since the school would have already imported the </a:t>
                      </a:r>
                      <a:r>
                        <a:rPr lang="en-GB" sz="1200" u="none" strike="noStrike" dirty="0" err="1">
                          <a:effectLst/>
                        </a:rPr>
                        <a:t>basedata</a:t>
                      </a:r>
                      <a:r>
                        <a:rPr lang="en-GB" sz="1200" u="none" strike="noStrike" dirty="0">
                          <a:effectLst/>
                        </a:rPr>
                        <a:t> before the students were entered for the exams.</a:t>
                      </a:r>
                      <a:endParaRPr lang="en-GB" sz="1200" b="0" i="0" u="none" strike="noStrike" dirty="0">
                        <a:solidFill>
                          <a:srgbClr val="000000"/>
                        </a:solidFill>
                        <a:effectLst/>
                        <a:latin typeface="Calibri" panose="020F0502020204030204" pitchFamily="34" charset="0"/>
                      </a:endParaRPr>
                    </a:p>
                  </a:txBody>
                  <a:tcPr marL="7767" marR="7767" marT="7767" marB="0"/>
                </a:tc>
                <a:extLst>
                  <a:ext uri="{0D108BD9-81ED-4DB2-BD59-A6C34878D82A}">
                    <a16:rowId xmlns:a16="http://schemas.microsoft.com/office/drawing/2014/main" val="1412722298"/>
                  </a:ext>
                </a:extLst>
              </a:tr>
              <a:tr h="570233">
                <a:tc>
                  <a:txBody>
                    <a:bodyPr/>
                    <a:lstStyle/>
                    <a:p>
                      <a:pPr algn="l" fontAlgn="t"/>
                      <a:r>
                        <a:rPr lang="en-GB" sz="1200" u="none" strike="noStrike">
                          <a:effectLst/>
                        </a:rPr>
                        <a:t>Ignored Type</a:t>
                      </a:r>
                      <a:endParaRPr lang="en-GB" sz="1200" b="0"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a:effectLst/>
                        </a:rPr>
                        <a:t>Ignore if result to be processed has a Status_Type that is not either ‘Issued’ or ‘Pending’</a:t>
                      </a:r>
                      <a:endParaRPr lang="en-GB" sz="1200" b="0"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7767" marR="7767" marT="7767" marB="0"/>
                </a:tc>
                <a:extLst>
                  <a:ext uri="{0D108BD9-81ED-4DB2-BD59-A6C34878D82A}">
                    <a16:rowId xmlns:a16="http://schemas.microsoft.com/office/drawing/2014/main" val="2035420641"/>
                  </a:ext>
                </a:extLst>
              </a:tr>
              <a:tr h="541524">
                <a:tc>
                  <a:txBody>
                    <a:bodyPr/>
                    <a:lstStyle/>
                    <a:p>
                      <a:pPr algn="l" fontAlgn="t"/>
                      <a:r>
                        <a:rPr lang="en-GB" sz="1200" u="none" strike="noStrike">
                          <a:effectLst/>
                        </a:rPr>
                        <a:t>Ignored Category Type (Mark Carried Forward)</a:t>
                      </a:r>
                      <a:endParaRPr lang="en-GB" sz="1200" b="0"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a:effectLst/>
                        </a:rPr>
                        <a:t>Ignore if result is a previously carried forward result.</a:t>
                      </a:r>
                      <a:endParaRPr lang="en-GB" sz="1200" b="0"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a:effectLst/>
                        </a:rPr>
                        <a:t>We are not interested in carried forward results as they have previously been recorded.</a:t>
                      </a:r>
                      <a:endParaRPr lang="en-GB" sz="1200" b="0" i="0" u="none" strike="noStrike">
                        <a:solidFill>
                          <a:srgbClr val="000000"/>
                        </a:solidFill>
                        <a:effectLst/>
                        <a:latin typeface="Calibri" panose="020F0502020204030204" pitchFamily="34" charset="0"/>
                      </a:endParaRPr>
                    </a:p>
                  </a:txBody>
                  <a:tcPr marL="7767" marR="7767" marT="7767" marB="0"/>
                </a:tc>
                <a:extLst>
                  <a:ext uri="{0D108BD9-81ED-4DB2-BD59-A6C34878D82A}">
                    <a16:rowId xmlns:a16="http://schemas.microsoft.com/office/drawing/2014/main" val="4186995913"/>
                  </a:ext>
                </a:extLst>
              </a:tr>
              <a:tr h="719513">
                <a:tc>
                  <a:txBody>
                    <a:bodyPr/>
                    <a:lstStyle/>
                    <a:p>
                      <a:pPr algn="l" fontAlgn="t"/>
                      <a:r>
                        <a:rPr lang="en-GB" sz="1200" u="none" strike="noStrike">
                          <a:effectLst/>
                        </a:rPr>
                        <a:t>Ignored Value Type</a:t>
                      </a:r>
                      <a:endParaRPr lang="en-GB" sz="1200" b="0"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a:effectLst/>
                        </a:rPr>
                        <a:t>Ignore unless QE_Outcome_Value_Type is ‘Grade Code’ or ‘Scaled/Weighted Mark’</a:t>
                      </a:r>
                      <a:endParaRPr lang="en-GB" sz="1200" b="0"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a:effectLst/>
                        </a:rPr>
                        <a:t>We are not interested in other types of results in this release.</a:t>
                      </a:r>
                      <a:endParaRPr lang="en-GB" sz="1200" b="0" i="0" u="none" strike="noStrike">
                        <a:solidFill>
                          <a:srgbClr val="000000"/>
                        </a:solidFill>
                        <a:effectLst/>
                        <a:latin typeface="Calibri" panose="020F0502020204030204" pitchFamily="34" charset="0"/>
                      </a:endParaRPr>
                    </a:p>
                  </a:txBody>
                  <a:tcPr marL="7767" marR="7767" marT="7767" marB="0"/>
                </a:tc>
                <a:extLst>
                  <a:ext uri="{0D108BD9-81ED-4DB2-BD59-A6C34878D82A}">
                    <a16:rowId xmlns:a16="http://schemas.microsoft.com/office/drawing/2014/main" val="259759421"/>
                  </a:ext>
                </a:extLst>
              </a:tr>
              <a:tr h="570233">
                <a:tc>
                  <a:txBody>
                    <a:bodyPr/>
                    <a:lstStyle/>
                    <a:p>
                      <a:pPr algn="l" fontAlgn="t"/>
                      <a:r>
                        <a:rPr lang="en-GB" sz="1200" u="none" strike="noStrike">
                          <a:effectLst/>
                        </a:rPr>
                        <a:t>Ignored - No Result</a:t>
                      </a:r>
                      <a:endParaRPr lang="en-GB" sz="1200" b="0"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a:effectLst/>
                        </a:rPr>
                        <a:t>Ignore 'No Result' values where the QE_Outcome_Value_Type is ‘Scaled/Weighted Mark’</a:t>
                      </a:r>
                      <a:endParaRPr lang="en-GB" sz="1200" b="0" i="0" u="none" strike="noStrike">
                        <a:solidFill>
                          <a:srgbClr val="000000"/>
                        </a:solidFill>
                        <a:effectLst/>
                        <a:latin typeface="Calibri" panose="020F0502020204030204" pitchFamily="34" charset="0"/>
                      </a:endParaRPr>
                    </a:p>
                  </a:txBody>
                  <a:tcPr marL="7767" marR="7767" marT="7767" marB="0"/>
                </a:tc>
                <a:tc>
                  <a:txBody>
                    <a:bodyPr/>
                    <a:lstStyle/>
                    <a:p>
                      <a:pPr algn="l" fontAlgn="t"/>
                      <a:r>
                        <a:rPr lang="en-GB" sz="1200" u="none" strike="noStrike" dirty="0">
                          <a:effectLst/>
                        </a:rPr>
                        <a:t>We are not interested in results where the QE_Outcome_Category_Type is ‘No Result’</a:t>
                      </a:r>
                      <a:endParaRPr lang="en-GB" sz="1200" b="0" i="0" u="none" strike="noStrike" dirty="0">
                        <a:solidFill>
                          <a:srgbClr val="000000"/>
                        </a:solidFill>
                        <a:effectLst/>
                        <a:latin typeface="Calibri" panose="020F0502020204030204" pitchFamily="34" charset="0"/>
                      </a:endParaRPr>
                    </a:p>
                  </a:txBody>
                  <a:tcPr marL="7767" marR="7767" marT="7767" marB="0"/>
                </a:tc>
                <a:extLst>
                  <a:ext uri="{0D108BD9-81ED-4DB2-BD59-A6C34878D82A}">
                    <a16:rowId xmlns:a16="http://schemas.microsoft.com/office/drawing/2014/main" val="1229736213"/>
                  </a:ext>
                </a:extLst>
              </a:tr>
            </a:tbl>
          </a:graphicData>
        </a:graphic>
      </p:graphicFrame>
    </p:spTree>
    <p:extLst>
      <p:ext uri="{BB962C8B-B14F-4D97-AF65-F5344CB8AC3E}">
        <p14:creationId xmlns:p14="http://schemas.microsoft.com/office/powerpoint/2010/main" val="246198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21</a:t>
            </a:fld>
            <a:r>
              <a:rPr lang="en-GB" dirty="0"/>
              <a:t> </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30518" y="83980"/>
            <a:ext cx="8459914" cy="545993"/>
          </a:xfrm>
        </p:spPr>
        <p:txBody>
          <a:bodyPr/>
          <a:lstStyle/>
          <a:p>
            <a:r>
              <a:rPr lang="en-US" dirty="0"/>
              <a:t>XML Result Status Messages</a:t>
            </a:r>
          </a:p>
        </p:txBody>
      </p:sp>
      <p:graphicFrame>
        <p:nvGraphicFramePr>
          <p:cNvPr id="3" name="Table 2">
            <a:extLst>
              <a:ext uri="{FF2B5EF4-FFF2-40B4-BE49-F238E27FC236}">
                <a16:creationId xmlns:a16="http://schemas.microsoft.com/office/drawing/2014/main" id="{20A70529-DDA4-4A69-84B7-809BC14FB1D4}"/>
              </a:ext>
            </a:extLst>
          </p:cNvPr>
          <p:cNvGraphicFramePr>
            <a:graphicFrameLocks noGrp="1"/>
          </p:cNvGraphicFramePr>
          <p:nvPr>
            <p:extLst>
              <p:ext uri="{D42A27DB-BD31-4B8C-83A1-F6EECF244321}">
                <p14:modId xmlns:p14="http://schemas.microsoft.com/office/powerpoint/2010/main" val="1251263896"/>
              </p:ext>
            </p:extLst>
          </p:nvPr>
        </p:nvGraphicFramePr>
        <p:xfrm>
          <a:off x="330519" y="838201"/>
          <a:ext cx="8482964" cy="3794126"/>
        </p:xfrm>
        <a:graphic>
          <a:graphicData uri="http://schemas.openxmlformats.org/drawingml/2006/table">
            <a:tbl>
              <a:tblPr>
                <a:tableStyleId>{5C22544A-7EE6-4342-B048-85BDC9FD1C3A}</a:tableStyleId>
              </a:tblPr>
              <a:tblGrid>
                <a:gridCol w="1812352">
                  <a:extLst>
                    <a:ext uri="{9D8B030D-6E8A-4147-A177-3AD203B41FA5}">
                      <a16:colId xmlns:a16="http://schemas.microsoft.com/office/drawing/2014/main" val="3899227342"/>
                    </a:ext>
                  </a:extLst>
                </a:gridCol>
                <a:gridCol w="2850565">
                  <a:extLst>
                    <a:ext uri="{9D8B030D-6E8A-4147-A177-3AD203B41FA5}">
                      <a16:colId xmlns:a16="http://schemas.microsoft.com/office/drawing/2014/main" val="2546887107"/>
                    </a:ext>
                  </a:extLst>
                </a:gridCol>
                <a:gridCol w="3820047">
                  <a:extLst>
                    <a:ext uri="{9D8B030D-6E8A-4147-A177-3AD203B41FA5}">
                      <a16:colId xmlns:a16="http://schemas.microsoft.com/office/drawing/2014/main" val="3604847731"/>
                    </a:ext>
                  </a:extLst>
                </a:gridCol>
              </a:tblGrid>
              <a:tr h="210785">
                <a:tc>
                  <a:txBody>
                    <a:bodyPr/>
                    <a:lstStyle/>
                    <a:p>
                      <a:pPr algn="l" fontAlgn="t"/>
                      <a:r>
                        <a:rPr lang="en-GB" sz="1200" b="1" u="none" strike="noStrike">
                          <a:effectLst/>
                        </a:rPr>
                        <a:t>Status text</a:t>
                      </a:r>
                      <a:endParaRPr lang="en-GB" sz="1200" b="1"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b="1" u="none" strike="noStrike">
                          <a:effectLst/>
                        </a:rPr>
                        <a:t>Reason</a:t>
                      </a:r>
                      <a:endParaRPr lang="en-GB" sz="1200" b="1"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b="1" u="none" strike="noStrike" dirty="0">
                          <a:effectLst/>
                        </a:rPr>
                        <a:t>Notes</a:t>
                      </a:r>
                      <a:endParaRPr lang="en-GB" sz="1200" b="1"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402997712"/>
                  </a:ext>
                </a:extLst>
              </a:tr>
              <a:tr h="632355">
                <a:tc>
                  <a:txBody>
                    <a:bodyPr/>
                    <a:lstStyle/>
                    <a:p>
                      <a:pPr algn="l" fontAlgn="t"/>
                      <a:r>
                        <a:rPr lang="en-GB" sz="1200" u="none" strike="noStrike">
                          <a:effectLst/>
                        </a:rPr>
                        <a:t>Ignored - Result Pending</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Ignore ‘Pending’ values  where the QE_Outcome_Value_Type is ‘Scaled/Weighted Mark’</a:t>
                      </a:r>
                      <a:endParaRPr lang="en-GB" sz="1200" b="0" i="0" u="none" strike="noStrike" dirty="0">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3881982552"/>
                  </a:ext>
                </a:extLst>
              </a:tr>
              <a:tr h="632355">
                <a:tc>
                  <a:txBody>
                    <a:bodyPr/>
                    <a:lstStyle/>
                    <a:p>
                      <a:pPr algn="l" fontAlgn="t"/>
                      <a:r>
                        <a:rPr lang="en-GB" sz="1200" u="none" strike="noStrike">
                          <a:effectLst/>
                        </a:rPr>
                        <a:t>Ignored - EDI</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Any result which can be imported via the EDI R file route is ignored in this release</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3643003890"/>
                  </a:ext>
                </a:extLst>
              </a:tr>
              <a:tr h="421569">
                <a:tc>
                  <a:txBody>
                    <a:bodyPr/>
                    <a:lstStyle/>
                    <a:p>
                      <a:pPr algn="l" fontAlgn="t"/>
                      <a:r>
                        <a:rPr lang="en-GB" sz="1200" u="none" strike="noStrike">
                          <a:effectLst/>
                        </a:rPr>
                        <a:t>Ignored - Blank result</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The ‘Scale/Weighted Mark’ has no result value</a:t>
                      </a:r>
                      <a:endParaRPr lang="en-GB" sz="1200" b="0" i="0" u="none" strike="noStrike" dirty="0">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4126103139"/>
                  </a:ext>
                </a:extLst>
              </a:tr>
              <a:tr h="421569">
                <a:tc>
                  <a:txBody>
                    <a:bodyPr/>
                    <a:lstStyle/>
                    <a:p>
                      <a:pPr algn="l" fontAlgn="t"/>
                      <a:r>
                        <a:rPr lang="en-GB" sz="1200" u="none" strike="noStrike">
                          <a:effectLst/>
                        </a:rPr>
                        <a:t>Ignored - Later result recorded</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There is already a result in SIMS which has a later result date/time.</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This can happen if an earlier result is imported after a later one.</a:t>
                      </a:r>
                      <a:endParaRPr lang="en-GB" sz="1200" b="0" i="0" u="none" strike="noStrike">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2140417667"/>
                  </a:ext>
                </a:extLst>
              </a:tr>
              <a:tr h="421569">
                <a:tc>
                  <a:txBody>
                    <a:bodyPr/>
                    <a:lstStyle/>
                    <a:p>
                      <a:pPr algn="l" fontAlgn="t"/>
                      <a:r>
                        <a:rPr lang="en-GB" sz="1200" u="none" strike="noStrike">
                          <a:effectLst/>
                        </a:rPr>
                        <a:t>Ignored - Result already recorded</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A result with the same value and result datetime is already in SIMS</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This will happen if a result file is reimported as the results will have already been recorded in SIMS.</a:t>
                      </a:r>
                      <a:endParaRPr lang="en-GB" sz="1200" b="0" i="0" u="none" strike="noStrike">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2192189606"/>
                  </a:ext>
                </a:extLst>
              </a:tr>
              <a:tr h="632355">
                <a:tc>
                  <a:txBody>
                    <a:bodyPr/>
                    <a:lstStyle/>
                    <a:p>
                      <a:pPr algn="l" fontAlgn="t"/>
                      <a:r>
                        <a:rPr lang="en-GB" sz="1200" u="none" strike="noStrike">
                          <a:effectLst/>
                        </a:rPr>
                        <a:t>Ignored - Result recorded for this date/time</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A result with a different value but the same result datetime is already in SIMS.</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This should not happen in the real world but if it is encountered then the current value in SIMS will be displayed in the Previous Result column.</a:t>
                      </a:r>
                      <a:endParaRPr lang="en-GB" sz="1200" b="0" i="0" u="none" strike="noStrike">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702460495"/>
                  </a:ext>
                </a:extLst>
              </a:tr>
              <a:tr h="421569">
                <a:tc>
                  <a:txBody>
                    <a:bodyPr/>
                    <a:lstStyle/>
                    <a:p>
                      <a:pPr algn="l" fontAlgn="t"/>
                      <a:r>
                        <a:rPr lang="en-GB" sz="1200" u="none" strike="noStrike">
                          <a:effectLst/>
                        </a:rPr>
                        <a:t>Success</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The result has been imported and recorded in SIMS.</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3993723217"/>
                  </a:ext>
                </a:extLst>
              </a:tr>
            </a:tbl>
          </a:graphicData>
        </a:graphic>
      </p:graphicFrame>
    </p:spTree>
    <p:extLst>
      <p:ext uri="{BB962C8B-B14F-4D97-AF65-F5344CB8AC3E}">
        <p14:creationId xmlns:p14="http://schemas.microsoft.com/office/powerpoint/2010/main" val="3739902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22</a:t>
            </a:fld>
            <a:r>
              <a:rPr lang="en-GB" dirty="0"/>
              <a:t> </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30518" y="83980"/>
            <a:ext cx="8459914" cy="545993"/>
          </a:xfrm>
        </p:spPr>
        <p:txBody>
          <a:bodyPr/>
          <a:lstStyle/>
          <a:p>
            <a:r>
              <a:rPr lang="en-US" dirty="0"/>
              <a:t>XML Result Status Messages - additional</a:t>
            </a:r>
          </a:p>
        </p:txBody>
      </p:sp>
      <p:graphicFrame>
        <p:nvGraphicFramePr>
          <p:cNvPr id="3" name="Table 2">
            <a:extLst>
              <a:ext uri="{FF2B5EF4-FFF2-40B4-BE49-F238E27FC236}">
                <a16:creationId xmlns:a16="http://schemas.microsoft.com/office/drawing/2014/main" id="{20A70529-DDA4-4A69-84B7-809BC14FB1D4}"/>
              </a:ext>
            </a:extLst>
          </p:cNvPr>
          <p:cNvGraphicFramePr>
            <a:graphicFrameLocks noGrp="1"/>
          </p:cNvGraphicFramePr>
          <p:nvPr>
            <p:extLst>
              <p:ext uri="{D42A27DB-BD31-4B8C-83A1-F6EECF244321}">
                <p14:modId xmlns:p14="http://schemas.microsoft.com/office/powerpoint/2010/main" val="2437941085"/>
              </p:ext>
            </p:extLst>
          </p:nvPr>
        </p:nvGraphicFramePr>
        <p:xfrm>
          <a:off x="330519" y="838201"/>
          <a:ext cx="8482964" cy="3944599"/>
        </p:xfrm>
        <a:graphic>
          <a:graphicData uri="http://schemas.openxmlformats.org/drawingml/2006/table">
            <a:tbl>
              <a:tblPr>
                <a:tableStyleId>{5C22544A-7EE6-4342-B048-85BDC9FD1C3A}</a:tableStyleId>
              </a:tblPr>
              <a:tblGrid>
                <a:gridCol w="1812352">
                  <a:extLst>
                    <a:ext uri="{9D8B030D-6E8A-4147-A177-3AD203B41FA5}">
                      <a16:colId xmlns:a16="http://schemas.microsoft.com/office/drawing/2014/main" val="3899227342"/>
                    </a:ext>
                  </a:extLst>
                </a:gridCol>
                <a:gridCol w="2850565">
                  <a:extLst>
                    <a:ext uri="{9D8B030D-6E8A-4147-A177-3AD203B41FA5}">
                      <a16:colId xmlns:a16="http://schemas.microsoft.com/office/drawing/2014/main" val="2546887107"/>
                    </a:ext>
                  </a:extLst>
                </a:gridCol>
                <a:gridCol w="3820047">
                  <a:extLst>
                    <a:ext uri="{9D8B030D-6E8A-4147-A177-3AD203B41FA5}">
                      <a16:colId xmlns:a16="http://schemas.microsoft.com/office/drawing/2014/main" val="3604847731"/>
                    </a:ext>
                  </a:extLst>
                </a:gridCol>
              </a:tblGrid>
              <a:tr h="210785">
                <a:tc>
                  <a:txBody>
                    <a:bodyPr/>
                    <a:lstStyle/>
                    <a:p>
                      <a:pPr algn="l" fontAlgn="t"/>
                      <a:r>
                        <a:rPr lang="en-GB" sz="1200" b="1" u="none" strike="noStrike">
                          <a:effectLst/>
                        </a:rPr>
                        <a:t>Status text</a:t>
                      </a:r>
                      <a:endParaRPr lang="en-GB" sz="1200" b="1"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b="1" u="none" strike="noStrike">
                          <a:effectLst/>
                        </a:rPr>
                        <a:t>Reason</a:t>
                      </a:r>
                      <a:endParaRPr lang="en-GB" sz="1200" b="1"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b="1" u="none" strike="noStrike" dirty="0">
                          <a:effectLst/>
                        </a:rPr>
                        <a:t>Notes</a:t>
                      </a:r>
                      <a:endParaRPr lang="en-GB" sz="1200" b="1"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402997712"/>
                  </a:ext>
                </a:extLst>
              </a:tr>
              <a:tr h="632355">
                <a:tc>
                  <a:txBody>
                    <a:bodyPr/>
                    <a:lstStyle/>
                    <a:p>
                      <a:pPr marL="0" algn="l" defTabSz="685800" rtl="0" eaLnBrk="1" fontAlgn="t" latinLnBrk="0" hangingPunct="1">
                        <a:lnSpc>
                          <a:spcPct val="107000"/>
                        </a:lnSpc>
                        <a:spcAft>
                          <a:spcPts val="0"/>
                        </a:spcAft>
                      </a:pPr>
                      <a:r>
                        <a:rPr lang="en-GB" sz="1200" u="none" strike="noStrike" kern="1200" dirty="0">
                          <a:solidFill>
                            <a:schemeClr val="dk1"/>
                          </a:solidFill>
                          <a:effectLst/>
                          <a:latin typeface="+mn-lt"/>
                          <a:ea typeface="+mn-ea"/>
                          <a:cs typeface="+mn-cs"/>
                        </a:rPr>
                        <a:t>Ignored – Result </a:t>
                      </a:r>
                      <a:r>
                        <a:rPr lang="en-GB" sz="1200" u="none" strike="noStrike" kern="1200">
                          <a:solidFill>
                            <a:schemeClr val="dk1"/>
                          </a:solidFill>
                          <a:effectLst/>
                          <a:latin typeface="+mn-lt"/>
                          <a:ea typeface="+mn-ea"/>
                          <a:cs typeface="+mn-cs"/>
                        </a:rPr>
                        <a:t>Not SWM</a:t>
                      </a:r>
                      <a:endParaRPr lang="en-GB" sz="1200" u="none" strike="noStrike" kern="1200" dirty="0">
                        <a:solidFill>
                          <a:schemeClr val="dk1"/>
                        </a:solidFill>
                        <a:effectLst/>
                        <a:latin typeface="+mn-lt"/>
                        <a:ea typeface="+mn-ea"/>
                        <a:cs typeface="+mn-cs"/>
                      </a:endParaRPr>
                    </a:p>
                  </a:txBody>
                  <a:tcPr marL="68580" marR="68580" marT="0" marB="0"/>
                </a:tc>
                <a:tc>
                  <a:txBody>
                    <a:bodyPr/>
                    <a:lstStyle/>
                    <a:p>
                      <a:pPr marL="0" algn="l" defTabSz="685800" rtl="0" eaLnBrk="1" fontAlgn="t" latinLnBrk="0" hangingPunct="1">
                        <a:lnSpc>
                          <a:spcPct val="107000"/>
                        </a:lnSpc>
                        <a:spcAft>
                          <a:spcPts val="0"/>
                        </a:spcAft>
                      </a:pPr>
                      <a:r>
                        <a:rPr lang="en-GB" sz="1200" u="none" strike="noStrike" kern="1200">
                          <a:solidFill>
                            <a:schemeClr val="dk1"/>
                          </a:solidFill>
                          <a:effectLst/>
                          <a:latin typeface="+mn-lt"/>
                          <a:ea typeface="+mn-ea"/>
                          <a:cs typeface="+mn-cs"/>
                        </a:rPr>
                        <a:t>Ignore values which do not represent a positive numeric value where the QE_Outcome_Value_Type is ‘Scaled/Weighted Mark’</a:t>
                      </a:r>
                    </a:p>
                  </a:txBody>
                  <a:tcPr marL="68580" marR="68580" marT="0" marB="0"/>
                </a:tc>
                <a:tc>
                  <a:txBody>
                    <a:bodyPr/>
                    <a:lstStyle/>
                    <a:p>
                      <a:pPr marL="0" algn="l" defTabSz="685800" rtl="0" eaLnBrk="1" fontAlgn="t" latinLnBrk="0" hangingPunct="1">
                        <a:lnSpc>
                          <a:spcPct val="107000"/>
                        </a:lnSpc>
                        <a:spcAft>
                          <a:spcPts val="0"/>
                        </a:spcAft>
                      </a:pPr>
                      <a:r>
                        <a:rPr lang="en-GB" sz="1200" u="none" strike="noStrike" kern="1200" dirty="0">
                          <a:solidFill>
                            <a:schemeClr val="dk1"/>
                          </a:solidFill>
                          <a:effectLst/>
                          <a:latin typeface="+mn-lt"/>
                          <a:ea typeface="+mn-ea"/>
                          <a:cs typeface="+mn-cs"/>
                        </a:rPr>
                        <a:t>Examples:</a:t>
                      </a:r>
                    </a:p>
                    <a:p>
                      <a:pPr marL="0" algn="l" defTabSz="685800" rtl="0" eaLnBrk="1" fontAlgn="t" latinLnBrk="0" hangingPunct="1">
                        <a:lnSpc>
                          <a:spcPct val="107000"/>
                        </a:lnSpc>
                        <a:spcAft>
                          <a:spcPts val="0"/>
                        </a:spcAft>
                      </a:pPr>
                      <a:r>
                        <a:rPr lang="en-GB" sz="1200" u="none" strike="noStrike" kern="1200" dirty="0">
                          <a:solidFill>
                            <a:schemeClr val="dk1"/>
                          </a:solidFill>
                          <a:effectLst/>
                          <a:latin typeface="+mn-lt"/>
                          <a:ea typeface="+mn-ea"/>
                          <a:cs typeface="+mn-cs"/>
                        </a:rPr>
                        <a:t>0, 123 and 123.45 are valid</a:t>
                      </a:r>
                    </a:p>
                    <a:p>
                      <a:pPr marL="0" algn="l" defTabSz="685800" rtl="0" eaLnBrk="1" fontAlgn="t" latinLnBrk="0" hangingPunct="1">
                        <a:lnSpc>
                          <a:spcPct val="107000"/>
                        </a:lnSpc>
                        <a:spcAft>
                          <a:spcPts val="0"/>
                        </a:spcAft>
                      </a:pPr>
                      <a:r>
                        <a:rPr lang="en-GB" sz="1200" u="none" strike="noStrike" kern="1200" dirty="0">
                          <a:solidFill>
                            <a:schemeClr val="dk1"/>
                          </a:solidFill>
                          <a:effectLst/>
                          <a:latin typeface="+mn-lt"/>
                          <a:ea typeface="+mn-ea"/>
                          <a:cs typeface="+mn-cs"/>
                        </a:rPr>
                        <a:t>-123, A1, 1A and A are invalid</a:t>
                      </a:r>
                    </a:p>
                  </a:txBody>
                  <a:tcPr marL="68580" marR="68580" marT="0" marB="0"/>
                </a:tc>
                <a:extLst>
                  <a:ext uri="{0D108BD9-81ED-4DB2-BD59-A6C34878D82A}">
                    <a16:rowId xmlns:a16="http://schemas.microsoft.com/office/drawing/2014/main" val="3881982552"/>
                  </a:ext>
                </a:extLst>
              </a:tr>
              <a:tr h="632355">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3643003890"/>
                  </a:ext>
                </a:extLst>
              </a:tr>
              <a:tr h="421569">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endParaRPr lang="en-GB" sz="1200" b="0" i="0" u="none" strike="noStrike" dirty="0">
                        <a:solidFill>
                          <a:srgbClr val="000000"/>
                        </a:solidFill>
                        <a:effectLst/>
                        <a:latin typeface="Calibri" panose="020F0502020204030204" pitchFamily="34" charset="0"/>
                      </a:endParaRPr>
                    </a:p>
                  </a:txBody>
                  <a:tcPr marL="9062" marR="9062" marT="9062" marB="0"/>
                </a:tc>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4126103139"/>
                  </a:ext>
                </a:extLst>
              </a:tr>
              <a:tr h="421569">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endParaRPr lang="en-GB" sz="1200" u="none" strike="noStrike" kern="1200">
                        <a:solidFill>
                          <a:schemeClr val="dk1"/>
                        </a:solidFill>
                        <a:effectLst/>
                        <a:latin typeface="+mn-lt"/>
                        <a:ea typeface="+mn-ea"/>
                        <a:cs typeface="+mn-cs"/>
                      </a:endParaRPr>
                    </a:p>
                  </a:txBody>
                  <a:tcPr marL="9062" marR="9062" marT="9062" marB="0"/>
                </a:tc>
                <a:extLst>
                  <a:ext uri="{0D108BD9-81ED-4DB2-BD59-A6C34878D82A}">
                    <a16:rowId xmlns:a16="http://schemas.microsoft.com/office/drawing/2014/main" val="2140417667"/>
                  </a:ext>
                </a:extLst>
              </a:tr>
              <a:tr h="421569">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2192189606"/>
                  </a:ext>
                </a:extLst>
              </a:tr>
              <a:tr h="632355">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endParaRPr lang="en-GB" sz="12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702460495"/>
                  </a:ext>
                </a:extLst>
              </a:tr>
              <a:tr h="421569">
                <a:tc>
                  <a:txBody>
                    <a:bodyPr/>
                    <a:lstStyle/>
                    <a:p>
                      <a:pPr algn="l" fontAlgn="t"/>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endParaRPr lang="en-GB" sz="1200" b="0" i="0" u="none" strike="noStrike" dirty="0">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3993723217"/>
                  </a:ext>
                </a:extLst>
              </a:tr>
            </a:tbl>
          </a:graphicData>
        </a:graphic>
      </p:graphicFrame>
    </p:spTree>
    <p:extLst>
      <p:ext uri="{BB962C8B-B14F-4D97-AF65-F5344CB8AC3E}">
        <p14:creationId xmlns:p14="http://schemas.microsoft.com/office/powerpoint/2010/main" val="51178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23</a:t>
            </a:fld>
            <a:r>
              <a:rPr lang="en-GB" dirty="0"/>
              <a:t> </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30518" y="83980"/>
            <a:ext cx="8459914" cy="545993"/>
          </a:xfrm>
        </p:spPr>
        <p:txBody>
          <a:bodyPr/>
          <a:lstStyle/>
          <a:p>
            <a:r>
              <a:rPr lang="en-US" dirty="0"/>
              <a:t>XML Result Status Messages - Unlikely</a:t>
            </a:r>
          </a:p>
        </p:txBody>
      </p:sp>
      <p:graphicFrame>
        <p:nvGraphicFramePr>
          <p:cNvPr id="6" name="Table 5">
            <a:extLst>
              <a:ext uri="{FF2B5EF4-FFF2-40B4-BE49-F238E27FC236}">
                <a16:creationId xmlns:a16="http://schemas.microsoft.com/office/drawing/2014/main" id="{C7EFF37D-3122-47BA-95A2-FBCCF13EEE62}"/>
              </a:ext>
            </a:extLst>
          </p:cNvPr>
          <p:cNvGraphicFramePr>
            <a:graphicFrameLocks noGrp="1"/>
          </p:cNvGraphicFramePr>
          <p:nvPr>
            <p:extLst>
              <p:ext uri="{D42A27DB-BD31-4B8C-83A1-F6EECF244321}">
                <p14:modId xmlns:p14="http://schemas.microsoft.com/office/powerpoint/2010/main" val="3178959613"/>
              </p:ext>
            </p:extLst>
          </p:nvPr>
        </p:nvGraphicFramePr>
        <p:xfrm>
          <a:off x="318992" y="924318"/>
          <a:ext cx="8482966" cy="3575051"/>
        </p:xfrm>
        <a:graphic>
          <a:graphicData uri="http://schemas.openxmlformats.org/drawingml/2006/table">
            <a:tbl>
              <a:tblPr>
                <a:tableStyleId>{5C22544A-7EE6-4342-B048-85BDC9FD1C3A}</a:tableStyleId>
              </a:tblPr>
              <a:tblGrid>
                <a:gridCol w="1812352">
                  <a:extLst>
                    <a:ext uri="{9D8B030D-6E8A-4147-A177-3AD203B41FA5}">
                      <a16:colId xmlns:a16="http://schemas.microsoft.com/office/drawing/2014/main" val="266279314"/>
                    </a:ext>
                  </a:extLst>
                </a:gridCol>
                <a:gridCol w="2850566">
                  <a:extLst>
                    <a:ext uri="{9D8B030D-6E8A-4147-A177-3AD203B41FA5}">
                      <a16:colId xmlns:a16="http://schemas.microsoft.com/office/drawing/2014/main" val="2435733844"/>
                    </a:ext>
                  </a:extLst>
                </a:gridCol>
                <a:gridCol w="3820048">
                  <a:extLst>
                    <a:ext uri="{9D8B030D-6E8A-4147-A177-3AD203B41FA5}">
                      <a16:colId xmlns:a16="http://schemas.microsoft.com/office/drawing/2014/main" val="888850651"/>
                    </a:ext>
                  </a:extLst>
                </a:gridCol>
              </a:tblGrid>
              <a:tr h="198614">
                <a:tc>
                  <a:txBody>
                    <a:bodyPr/>
                    <a:lstStyle/>
                    <a:p>
                      <a:pPr algn="l" fontAlgn="t"/>
                      <a:r>
                        <a:rPr lang="en-GB" sz="1200" b="1" u="none" strike="noStrike">
                          <a:effectLst/>
                        </a:rPr>
                        <a:t>Status text</a:t>
                      </a:r>
                      <a:endParaRPr lang="en-GB" sz="1200" b="1"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b="1" u="none" strike="noStrike">
                          <a:effectLst/>
                        </a:rPr>
                        <a:t>Reason</a:t>
                      </a:r>
                      <a:endParaRPr lang="en-GB" sz="1200" b="1"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b="1" u="none" strike="noStrike" dirty="0">
                          <a:effectLst/>
                        </a:rPr>
                        <a:t>Notes</a:t>
                      </a:r>
                      <a:endParaRPr lang="en-GB" sz="1200" b="1"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57537709"/>
                  </a:ext>
                </a:extLst>
              </a:tr>
              <a:tr h="794455">
                <a:tc>
                  <a:txBody>
                    <a:bodyPr/>
                    <a:lstStyle/>
                    <a:p>
                      <a:pPr algn="l" fontAlgn="t"/>
                      <a:r>
                        <a:rPr lang="en-GB" sz="1200" u="none" strike="noStrike">
                          <a:effectLst/>
                        </a:rPr>
                        <a:t>NoAspect</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It has not been possible to find the required aspect in the SIMS database.</a:t>
                      </a:r>
                      <a:endParaRPr lang="en-GB" sz="1200" b="0" i="0" u="none" strike="noStrike" dirty="0">
                        <a:solidFill>
                          <a:srgbClr val="000000"/>
                        </a:solidFill>
                        <a:effectLst/>
                        <a:latin typeface="Calibri" panose="020F0502020204030204" pitchFamily="34" charset="0"/>
                      </a:endParaRPr>
                    </a:p>
                  </a:txBody>
                  <a:tcPr marL="9062" marR="9062" marT="9062" marB="0"/>
                </a:tc>
                <a:tc rowSpan="6">
                  <a:txBody>
                    <a:bodyPr/>
                    <a:lstStyle/>
                    <a:p>
                      <a:pPr algn="l" fontAlgn="t"/>
                      <a:r>
                        <a:rPr lang="en-GB" sz="1200" u="none" strike="noStrike" dirty="0">
                          <a:effectLst/>
                        </a:rPr>
                        <a:t>These scenarios should not happen but are there to identify the reason for a result not being imported in order that a technical investigation can take place if necessary.</a:t>
                      </a:r>
                      <a:endParaRPr lang="en-GB" sz="1200" b="0" i="0" u="none" strike="noStrike" dirty="0">
                        <a:solidFill>
                          <a:srgbClr val="000000"/>
                        </a:solidFill>
                        <a:effectLst/>
                        <a:latin typeface="Calibri" panose="020F0502020204030204" pitchFamily="34" charset="0"/>
                      </a:endParaRPr>
                    </a:p>
                    <a:p>
                      <a:pPr algn="l"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p>
                      <a:pPr algn="l"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p>
                      <a:pPr algn="l"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p>
                      <a:pPr algn="l"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p>
                      <a:pPr algn="l" fontAlgn="t"/>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4216710259"/>
                  </a:ext>
                </a:extLst>
              </a:tr>
              <a:tr h="397228">
                <a:tc>
                  <a:txBody>
                    <a:bodyPr/>
                    <a:lstStyle/>
                    <a:p>
                      <a:pPr algn="l" fontAlgn="t"/>
                      <a:r>
                        <a:rPr lang="en-GB" sz="1200" u="none" strike="noStrike">
                          <a:effectLst/>
                        </a:rPr>
                        <a:t>NoGradeset</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It has not been possible to find the required gradeset in the SIMS database.</a:t>
                      </a:r>
                      <a:endParaRPr lang="en-GB" sz="1200" b="0" i="0" u="none" strike="noStrike">
                        <a:solidFill>
                          <a:srgbClr val="000000"/>
                        </a:solidFill>
                        <a:effectLst/>
                        <a:latin typeface="Calibri" panose="020F0502020204030204" pitchFamily="34" charset="0"/>
                      </a:endParaRPr>
                    </a:p>
                  </a:txBody>
                  <a:tcPr marL="9062" marR="9062" marT="9062" marB="0"/>
                </a:tc>
                <a:tc vMerge="1">
                  <a:txBody>
                    <a:bodyPr/>
                    <a:lstStyle/>
                    <a:p>
                      <a:pPr algn="l" fontAlgn="t"/>
                      <a:endParaRPr lang="en-GB" sz="10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3681320400"/>
                  </a:ext>
                </a:extLst>
              </a:tr>
              <a:tr h="595842">
                <a:tc>
                  <a:txBody>
                    <a:bodyPr/>
                    <a:lstStyle/>
                    <a:p>
                      <a:pPr algn="l" fontAlgn="t"/>
                      <a:r>
                        <a:rPr lang="en-GB" sz="1200" u="none" strike="noStrike">
                          <a:effectLst/>
                        </a:rPr>
                        <a:t>NoSeries</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a:effectLst/>
                        </a:rPr>
                        <a:t>It has not been possible to find the required exam Series in the SIMS database.</a:t>
                      </a:r>
                      <a:endParaRPr lang="en-GB" sz="1200" b="0" i="0" u="none" strike="noStrike">
                        <a:solidFill>
                          <a:srgbClr val="000000"/>
                        </a:solidFill>
                        <a:effectLst/>
                        <a:latin typeface="Calibri" panose="020F0502020204030204" pitchFamily="34" charset="0"/>
                      </a:endParaRPr>
                    </a:p>
                  </a:txBody>
                  <a:tcPr marL="9062" marR="9062" marT="9062" marB="0"/>
                </a:tc>
                <a:tc vMerge="1">
                  <a:txBody>
                    <a:bodyPr/>
                    <a:lstStyle/>
                    <a:p>
                      <a:pPr algn="l" fontAlgn="t"/>
                      <a:endParaRPr lang="en-GB" sz="10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1472566439"/>
                  </a:ext>
                </a:extLst>
              </a:tr>
              <a:tr h="595842">
                <a:tc>
                  <a:txBody>
                    <a:bodyPr/>
                    <a:lstStyle/>
                    <a:p>
                      <a:pPr algn="l" fontAlgn="t"/>
                      <a:r>
                        <a:rPr lang="en-GB" sz="1200" u="none" strike="noStrike">
                          <a:effectLst/>
                        </a:rPr>
                        <a:t>NoResultset</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It has not been possible to find the required </a:t>
                      </a:r>
                      <a:r>
                        <a:rPr lang="en-GB" sz="1200" u="none" strike="noStrike" dirty="0" err="1">
                          <a:effectLst/>
                        </a:rPr>
                        <a:t>Resultset</a:t>
                      </a:r>
                      <a:r>
                        <a:rPr lang="en-GB" sz="1200" u="none" strike="noStrike" dirty="0">
                          <a:effectLst/>
                        </a:rPr>
                        <a:t> in the SIMS database.</a:t>
                      </a:r>
                      <a:endParaRPr lang="en-GB" sz="1200" b="0" i="0" u="none" strike="noStrike" dirty="0">
                        <a:solidFill>
                          <a:srgbClr val="000000"/>
                        </a:solidFill>
                        <a:effectLst/>
                        <a:latin typeface="Calibri" panose="020F0502020204030204" pitchFamily="34" charset="0"/>
                      </a:endParaRPr>
                    </a:p>
                  </a:txBody>
                  <a:tcPr marL="9062" marR="9062" marT="9062" marB="0"/>
                </a:tc>
                <a:tc vMerge="1">
                  <a:txBody>
                    <a:bodyPr/>
                    <a:lstStyle/>
                    <a:p>
                      <a:pPr algn="l" fontAlgn="t"/>
                      <a:endParaRPr lang="en-GB" sz="10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1833221245"/>
                  </a:ext>
                </a:extLst>
              </a:tr>
              <a:tr h="595842">
                <a:tc>
                  <a:txBody>
                    <a:bodyPr/>
                    <a:lstStyle/>
                    <a:p>
                      <a:pPr algn="l" fontAlgn="t"/>
                      <a:r>
                        <a:rPr lang="en-GB" sz="1200" u="none" strike="noStrike">
                          <a:effectLst/>
                        </a:rPr>
                        <a:t>BadGrade</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It has not been possible to find the result Grade Code value in the </a:t>
                      </a:r>
                      <a:r>
                        <a:rPr lang="en-GB" sz="1200" u="none" strike="noStrike" dirty="0" err="1">
                          <a:effectLst/>
                        </a:rPr>
                        <a:t>gradeset</a:t>
                      </a:r>
                      <a:r>
                        <a:rPr lang="en-GB" sz="1200" u="none" strike="noStrike" dirty="0">
                          <a:effectLst/>
                        </a:rPr>
                        <a:t> in SIMS.</a:t>
                      </a:r>
                      <a:endParaRPr lang="en-GB" sz="1200" b="0" i="0" u="none" strike="noStrike" dirty="0">
                        <a:solidFill>
                          <a:srgbClr val="000000"/>
                        </a:solidFill>
                        <a:effectLst/>
                        <a:latin typeface="Calibri" panose="020F0502020204030204" pitchFamily="34" charset="0"/>
                      </a:endParaRPr>
                    </a:p>
                  </a:txBody>
                  <a:tcPr marL="9062" marR="9062" marT="9062" marB="0"/>
                </a:tc>
                <a:tc vMerge="1">
                  <a:txBody>
                    <a:bodyPr/>
                    <a:lstStyle/>
                    <a:p>
                      <a:pPr algn="l" fontAlgn="t"/>
                      <a:endParaRPr lang="en-GB" sz="10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426864630"/>
                  </a:ext>
                </a:extLst>
              </a:tr>
              <a:tr h="397228">
                <a:tc>
                  <a:txBody>
                    <a:bodyPr/>
                    <a:lstStyle/>
                    <a:p>
                      <a:pPr algn="l" fontAlgn="t"/>
                      <a:r>
                        <a:rPr lang="en-GB" sz="1200" u="none" strike="noStrike">
                          <a:effectLst/>
                        </a:rPr>
                        <a:t>Ignored</a:t>
                      </a:r>
                      <a:endParaRPr lang="en-GB" sz="1200" b="0" i="0" u="none" strike="noStrike">
                        <a:solidFill>
                          <a:srgbClr val="000000"/>
                        </a:solidFill>
                        <a:effectLst/>
                        <a:latin typeface="Calibri" panose="020F0502020204030204" pitchFamily="34" charset="0"/>
                      </a:endParaRPr>
                    </a:p>
                  </a:txBody>
                  <a:tcPr marL="9062" marR="9062" marT="9062" marB="0"/>
                </a:tc>
                <a:tc>
                  <a:txBody>
                    <a:bodyPr/>
                    <a:lstStyle/>
                    <a:p>
                      <a:pPr algn="l" fontAlgn="t"/>
                      <a:r>
                        <a:rPr lang="en-GB" sz="1200" u="none" strike="noStrike" dirty="0">
                          <a:effectLst/>
                        </a:rPr>
                        <a:t>This is a ‘catch all’ which should never happen.</a:t>
                      </a:r>
                      <a:endParaRPr lang="en-GB" sz="1200" b="0" i="0" u="none" strike="noStrike" dirty="0">
                        <a:solidFill>
                          <a:srgbClr val="000000"/>
                        </a:solidFill>
                        <a:effectLst/>
                        <a:latin typeface="Calibri" panose="020F0502020204030204" pitchFamily="34" charset="0"/>
                      </a:endParaRPr>
                    </a:p>
                  </a:txBody>
                  <a:tcPr marL="9062" marR="9062" marT="9062" marB="0"/>
                </a:tc>
                <a:tc vMerge="1">
                  <a:txBody>
                    <a:bodyPr/>
                    <a:lstStyle/>
                    <a:p>
                      <a:pPr algn="l" fontAlgn="t"/>
                      <a:endParaRPr lang="en-GB" sz="1000" b="0" i="0" u="none" strike="noStrike" dirty="0">
                        <a:solidFill>
                          <a:srgbClr val="000000"/>
                        </a:solidFill>
                        <a:effectLst/>
                        <a:latin typeface="Calibri" panose="020F0502020204030204" pitchFamily="34" charset="0"/>
                      </a:endParaRPr>
                    </a:p>
                  </a:txBody>
                  <a:tcPr marL="9062" marR="9062" marT="9062" marB="0"/>
                </a:tc>
                <a:extLst>
                  <a:ext uri="{0D108BD9-81ED-4DB2-BD59-A6C34878D82A}">
                    <a16:rowId xmlns:a16="http://schemas.microsoft.com/office/drawing/2014/main" val="1197750695"/>
                  </a:ext>
                </a:extLst>
              </a:tr>
            </a:tbl>
          </a:graphicData>
        </a:graphic>
      </p:graphicFrame>
    </p:spTree>
    <p:extLst>
      <p:ext uri="{BB962C8B-B14F-4D97-AF65-F5344CB8AC3E}">
        <p14:creationId xmlns:p14="http://schemas.microsoft.com/office/powerpoint/2010/main" val="282295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24</a:t>
            </a:fld>
            <a:r>
              <a:rPr lang="en-GB" dirty="0"/>
              <a:t> </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30518" y="83980"/>
            <a:ext cx="8459914" cy="545993"/>
          </a:xfrm>
        </p:spPr>
        <p:txBody>
          <a:bodyPr/>
          <a:lstStyle/>
          <a:p>
            <a:r>
              <a:rPr lang="en-US" dirty="0"/>
              <a:t>XML Result Status Messages - Examples</a:t>
            </a:r>
          </a:p>
        </p:txBody>
      </p:sp>
      <p:pic>
        <p:nvPicPr>
          <p:cNvPr id="8194" name="Picture 2" descr="image006">
            <a:extLst>
              <a:ext uri="{FF2B5EF4-FFF2-40B4-BE49-F238E27FC236}">
                <a16:creationId xmlns:a16="http://schemas.microsoft.com/office/drawing/2014/main" id="{9ACCEF54-3DE2-48CE-BF6F-3D909BAAC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00" y="1003938"/>
            <a:ext cx="7753350" cy="341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Curved Down 2">
            <a:extLst>
              <a:ext uri="{FF2B5EF4-FFF2-40B4-BE49-F238E27FC236}">
                <a16:creationId xmlns:a16="http://schemas.microsoft.com/office/drawing/2014/main" id="{0A6E3745-1A53-46AA-B0DE-67B488BE5A2F}"/>
              </a:ext>
            </a:extLst>
          </p:cNvPr>
          <p:cNvSpPr/>
          <p:nvPr/>
        </p:nvSpPr>
        <p:spPr>
          <a:xfrm rot="5834176">
            <a:off x="6583306" y="1116583"/>
            <a:ext cx="2303482" cy="876300"/>
          </a:xfrm>
          <a:prstGeom prst="curvedDownArrow">
            <a:avLst/>
          </a:prstGeom>
          <a:solidFill>
            <a:srgbClr val="63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52419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25</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Show Successfully Imported Results</a:t>
            </a:r>
          </a:p>
          <a:p>
            <a:pPr marL="285750" indent="-285750">
              <a:buFont typeface="Arial" panose="020B0604020202020204" pitchFamily="34" charset="0"/>
              <a:buChar char="•"/>
            </a:pPr>
            <a:r>
              <a:rPr lang="en-GB" sz="1800" dirty="0"/>
              <a:t>Will include in the report all those results we have successfully managed to import</a:t>
            </a:r>
          </a:p>
          <a:p>
            <a:pPr marL="285750" indent="-285750">
              <a:buFont typeface="Arial" panose="020B0604020202020204" pitchFamily="34" charset="0"/>
              <a:buChar char="•"/>
            </a:pPr>
            <a:r>
              <a:rPr lang="en-GB" sz="1800" dirty="0"/>
              <a:t>Hover help provides summary of this to the user</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Check Box Hover Help Messages</a:t>
            </a:r>
          </a:p>
        </p:txBody>
      </p:sp>
      <p:pic>
        <p:nvPicPr>
          <p:cNvPr id="2050" name="Picture 3" descr="image002">
            <a:extLst>
              <a:ext uri="{FF2B5EF4-FFF2-40B4-BE49-F238E27FC236}">
                <a16:creationId xmlns:a16="http://schemas.microsoft.com/office/drawing/2014/main" id="{D11F2A34-C6BC-495A-99CC-59017B742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900" y="2230325"/>
            <a:ext cx="5290835" cy="217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972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26</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Show Ignored Results</a:t>
            </a:r>
          </a:p>
          <a:p>
            <a:pPr marL="285750" indent="-285750">
              <a:buFont typeface="Arial" panose="020B0604020202020204" pitchFamily="34" charset="0"/>
              <a:buChar char="•"/>
            </a:pPr>
            <a:r>
              <a:rPr lang="en-GB" sz="1800" dirty="0"/>
              <a:t>Will include in the report all those results that have been ignored for any reason other than they will have been included in the normal EDI R results file;  See next slide for examples</a:t>
            </a:r>
          </a:p>
          <a:p>
            <a:pPr marL="285750" indent="-285750">
              <a:buFont typeface="Arial" panose="020B0604020202020204" pitchFamily="34" charset="0"/>
              <a:buChar char="•"/>
            </a:pPr>
            <a:r>
              <a:rPr lang="en-GB" sz="1800" dirty="0"/>
              <a:t>Hover help provides summary of this to the user</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a:xfrm>
            <a:off x="330518" y="4771587"/>
            <a:ext cx="4114800" cy="107722"/>
          </a:xfrm>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Check Box Hover Help Messages</a:t>
            </a:r>
          </a:p>
        </p:txBody>
      </p:sp>
      <p:pic>
        <p:nvPicPr>
          <p:cNvPr id="3074" name="Picture 4" descr="image003">
            <a:extLst>
              <a:ext uri="{FF2B5EF4-FFF2-40B4-BE49-F238E27FC236}">
                <a16:creationId xmlns:a16="http://schemas.microsoft.com/office/drawing/2014/main" id="{DF2D4B8D-1219-475E-A1B6-95CC1198C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53" y="2711844"/>
            <a:ext cx="8236694"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01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27</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Show Ignored EDI R File Results</a:t>
            </a:r>
          </a:p>
          <a:p>
            <a:pPr marL="285750" indent="-285750">
              <a:buFont typeface="Arial" panose="020B0604020202020204" pitchFamily="34" charset="0"/>
              <a:buChar char="•"/>
            </a:pPr>
            <a:r>
              <a:rPr lang="en-GB" sz="1800" dirty="0"/>
              <a:t>Will include in the report all those results that have been ignored as they will have been included in the normal EDI R results file; For example</a:t>
            </a:r>
          </a:p>
          <a:p>
            <a:pPr marL="742928" lvl="1" indent="-285750">
              <a:buFont typeface="Arial" panose="020B0604020202020204" pitchFamily="34" charset="0"/>
              <a:buChar char="•"/>
            </a:pPr>
            <a:r>
              <a:rPr lang="en-GB" sz="1800" dirty="0"/>
              <a:t>Overall Award Grade</a:t>
            </a:r>
          </a:p>
          <a:p>
            <a:pPr marL="742928" lvl="1" indent="-285750">
              <a:buFont typeface="Arial" panose="020B0604020202020204" pitchFamily="34" charset="0"/>
              <a:buChar char="•"/>
            </a:pPr>
            <a:r>
              <a:rPr lang="en-GB" sz="1800" dirty="0"/>
              <a:t>Overall Unit Grade Etc.</a:t>
            </a:r>
          </a:p>
          <a:p>
            <a:pPr marL="285750" lvl="1" indent="-285750">
              <a:spcBef>
                <a:spcPts val="750"/>
              </a:spcBef>
              <a:buFont typeface="Arial" panose="020B0604020202020204" pitchFamily="34" charset="0"/>
              <a:buChar char="•"/>
            </a:pPr>
            <a:r>
              <a:rPr lang="en-GB" sz="1800" dirty="0"/>
              <a:t>User will need to import the EDI R Results file through Exams Organiser as normal to get these results – we will look to develop this new import for all results in the future</a:t>
            </a:r>
          </a:p>
          <a:p>
            <a:pPr marL="285750" indent="-285750">
              <a:buFont typeface="Arial" panose="020B0604020202020204" pitchFamily="34" charset="0"/>
              <a:buChar char="•"/>
            </a:pPr>
            <a:r>
              <a:rPr lang="en-GB" sz="1800" dirty="0"/>
              <a:t>Hover help provides summary of this to the user</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Check Box Hover Help Messages</a:t>
            </a:r>
          </a:p>
        </p:txBody>
      </p:sp>
      <p:pic>
        <p:nvPicPr>
          <p:cNvPr id="4098" name="Picture 5" descr="image004">
            <a:extLst>
              <a:ext uri="{FF2B5EF4-FFF2-40B4-BE49-F238E27FC236}">
                <a16:creationId xmlns:a16="http://schemas.microsoft.com/office/drawing/2014/main" id="{BD36A2D7-0B84-4B47-A966-E8A4C711F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6" r="3844"/>
          <a:stretch/>
        </p:blipFill>
        <p:spPr bwMode="auto">
          <a:xfrm>
            <a:off x="581891" y="3573275"/>
            <a:ext cx="8115300" cy="12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81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5E3C52-C277-A04E-90D2-C17BE7188A92}"/>
              </a:ext>
            </a:extLst>
          </p:cNvPr>
          <p:cNvSpPr>
            <a:spLocks noGrp="1"/>
          </p:cNvSpPr>
          <p:nvPr>
            <p:ph type="subTitle" idx="13"/>
          </p:nvPr>
        </p:nvSpPr>
        <p:spPr>
          <a:xfrm>
            <a:off x="854964" y="3731323"/>
            <a:ext cx="5639354" cy="393891"/>
          </a:xfrm>
        </p:spPr>
        <p:txBody>
          <a:bodyPr/>
          <a:lstStyle/>
          <a:p>
            <a:r>
              <a:rPr lang="en-US" dirty="0"/>
              <a:t>XML Results Assessment Resources</a:t>
            </a:r>
          </a:p>
        </p:txBody>
      </p:sp>
      <p:sp>
        <p:nvSpPr>
          <p:cNvPr id="3" name="Title 2">
            <a:extLst>
              <a:ext uri="{FF2B5EF4-FFF2-40B4-BE49-F238E27FC236}">
                <a16:creationId xmlns:a16="http://schemas.microsoft.com/office/drawing/2014/main" id="{F783E6AA-692D-8148-8DFD-EDF058681114}"/>
              </a:ext>
            </a:extLst>
          </p:cNvPr>
          <p:cNvSpPr>
            <a:spLocks noGrp="1"/>
          </p:cNvSpPr>
          <p:nvPr>
            <p:ph type="ctrTitle"/>
          </p:nvPr>
        </p:nvSpPr>
        <p:spPr>
          <a:xfrm>
            <a:off x="854963" y="1113219"/>
            <a:ext cx="7800663" cy="2387600"/>
          </a:xfrm>
        </p:spPr>
        <p:txBody>
          <a:bodyPr/>
          <a:lstStyle/>
          <a:p>
            <a:r>
              <a:rPr lang="en-US" dirty="0"/>
              <a:t>England and Wales Regions</a:t>
            </a:r>
          </a:p>
        </p:txBody>
      </p:sp>
    </p:spTree>
    <p:extLst>
      <p:ext uri="{BB962C8B-B14F-4D97-AF65-F5344CB8AC3E}">
        <p14:creationId xmlns:p14="http://schemas.microsoft.com/office/powerpoint/2010/main" val="2706021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29</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The naming of aspect details follows the same basic rules used by EO when basedata is imported; See example below for a </a:t>
            </a:r>
            <a:r>
              <a:rPr lang="en-GB" sz="1800" b="1" dirty="0"/>
              <a:t>SWM Award </a:t>
            </a:r>
            <a:r>
              <a:rPr lang="en-GB" sz="1800" dirty="0"/>
              <a:t>Aspect…</a:t>
            </a:r>
          </a:p>
          <a:p>
            <a:r>
              <a:rPr lang="en-GB" sz="1800" dirty="0"/>
              <a:t> </a:t>
            </a:r>
          </a:p>
          <a:p>
            <a:pPr marL="742928" lvl="1" indent="-285750">
              <a:buFont typeface="Arial" panose="020B0604020202020204" pitchFamily="34" charset="0"/>
              <a:buChar char="•"/>
            </a:pPr>
            <a:r>
              <a:rPr lang="en-GB" sz="1800" b="1" dirty="0"/>
              <a:t>Aspect Name:  </a:t>
            </a:r>
            <a:r>
              <a:rPr lang="en-GB" sz="1800" dirty="0"/>
              <a:t>AO + ‘ ‘ + Entry Code + ‘ Scaled/WtdMark A’</a:t>
            </a:r>
          </a:p>
          <a:p>
            <a:pPr marL="742928" lvl="1" indent="-285750">
              <a:buFont typeface="Arial" panose="020B0604020202020204" pitchFamily="34" charset="0"/>
              <a:buChar char="•"/>
            </a:pPr>
            <a:r>
              <a:rPr lang="en-GB" sz="1800" b="1" dirty="0"/>
              <a:t>Aspect External ID:  </a:t>
            </a:r>
            <a:r>
              <a:rPr lang="en-GB" sz="1800" dirty="0"/>
              <a:t>AO Routing Code + Entry Code + ‘Scaled/</a:t>
            </a:r>
            <a:r>
              <a:rPr lang="en-GB" sz="1800" dirty="0" err="1"/>
              <a:t>WtdMarkA</a:t>
            </a:r>
            <a:r>
              <a:rPr lang="en-GB" sz="1800" dirty="0"/>
              <a:t>’</a:t>
            </a:r>
          </a:p>
          <a:p>
            <a:pPr marL="742928" lvl="1" indent="-285750">
              <a:buFont typeface="Arial" panose="020B0604020202020204" pitchFamily="34" charset="0"/>
              <a:buChar char="•"/>
            </a:pPr>
            <a:r>
              <a:rPr lang="en-GB" sz="1800" b="1" dirty="0"/>
              <a:t>Aspect Column Name: </a:t>
            </a:r>
            <a:r>
              <a:rPr lang="en-GB" sz="1800" dirty="0"/>
              <a:t>AO Routing Code + ‘ ‘ + Entry Code + ‘ SWM’</a:t>
            </a:r>
          </a:p>
          <a:p>
            <a:pPr marL="742928" lvl="1" indent="-285750">
              <a:buFont typeface="Arial" panose="020B0604020202020204" pitchFamily="34" charset="0"/>
              <a:buChar char="•"/>
            </a:pPr>
            <a:r>
              <a:rPr lang="en-GB" sz="1800" b="1" dirty="0"/>
              <a:t>Aspect Description: </a:t>
            </a:r>
            <a:r>
              <a:rPr lang="en-GB" sz="1800" dirty="0"/>
              <a:t>'Scaled/Weighted Mark for ' + AO + ‘ ‘ + Entry Code + ‘Award’</a:t>
            </a:r>
          </a:p>
          <a:p>
            <a:pPr marL="742928" lvl="1" indent="-285750">
              <a:buFont typeface="Arial" panose="020B0604020202020204" pitchFamily="34" charset="0"/>
              <a:buChar char="•"/>
            </a:pPr>
            <a:endParaRPr lang="en-GB" sz="1800" b="1" dirty="0"/>
          </a:p>
          <a:p>
            <a:pPr lvl="1"/>
            <a:r>
              <a:rPr lang="en-GB" sz="1800" b="1" dirty="0"/>
              <a:t>Note: </a:t>
            </a:r>
            <a:r>
              <a:rPr lang="en-GB" sz="1800" dirty="0"/>
              <a:t>For Scaled Weighted Marks aspects no Min / Max values will be applied at this time although may be introduced in future</a:t>
            </a:r>
          </a:p>
          <a:p>
            <a:pPr lvl="1"/>
            <a:endParaRPr lang="en-GB" sz="1800" dirty="0"/>
          </a:p>
          <a:p>
            <a:pPr lvl="1"/>
            <a:r>
              <a:rPr lang="en-GB" sz="1800" dirty="0"/>
              <a:t>And for Component Result category see next slide…</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30518" y="201016"/>
            <a:ext cx="8459914" cy="545993"/>
          </a:xfrm>
        </p:spPr>
        <p:txBody>
          <a:bodyPr/>
          <a:lstStyle/>
          <a:p>
            <a:r>
              <a:rPr lang="en-US" dirty="0"/>
              <a:t>XML Results – Aspects (Scaled/Weighted Mark)</a:t>
            </a:r>
          </a:p>
        </p:txBody>
      </p:sp>
    </p:spTree>
    <p:extLst>
      <p:ext uri="{BB962C8B-B14F-4D97-AF65-F5344CB8AC3E}">
        <p14:creationId xmlns:p14="http://schemas.microsoft.com/office/powerpoint/2010/main" val="276854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780301"/>
            <a:ext cx="8459912" cy="4013414"/>
          </a:xfrm>
        </p:spPr>
        <p:txBody>
          <a:bodyPr/>
          <a:lstStyle/>
          <a:p>
            <a:pPr marL="285750" indent="-285750">
              <a:buFont typeface="Arial" panose="020B0604020202020204" pitchFamily="34" charset="0"/>
              <a:buChar char="•"/>
            </a:pPr>
            <a:r>
              <a:rPr lang="en-US" sz="1600" dirty="0"/>
              <a:t>Main business driver is DfE and Ofqual (via JCQ) wanting to provide schools with more data about exams, beyond overall result</a:t>
            </a:r>
          </a:p>
          <a:p>
            <a:pPr marL="285750" indent="-285750">
              <a:buFont typeface="Arial" panose="020B0604020202020204" pitchFamily="34" charset="0"/>
              <a:buChar char="•"/>
            </a:pPr>
            <a:r>
              <a:rPr lang="en-US" sz="1600" dirty="0"/>
              <a:t>Originally was just to be “additional” results – Scaled/Weighted Marks, Endorsements Etc. </a:t>
            </a:r>
            <a:r>
              <a:rPr lang="en-US" sz="1600" b="1" dirty="0"/>
              <a:t>However….</a:t>
            </a:r>
          </a:p>
          <a:p>
            <a:pPr marL="285750" indent="-285750">
              <a:buFont typeface="Arial" panose="020B0604020202020204" pitchFamily="34" charset="0"/>
              <a:buChar char="•"/>
            </a:pPr>
            <a:r>
              <a:rPr lang="en-US" sz="1600" dirty="0"/>
              <a:t>… the final solution is an XML structure which can be used to import </a:t>
            </a:r>
            <a:r>
              <a:rPr lang="en-US" sz="1600" b="1" dirty="0"/>
              <a:t>all</a:t>
            </a:r>
            <a:r>
              <a:rPr lang="en-US" sz="1600" dirty="0"/>
              <a:t> results – Referred to as Results File G (XML Results file)</a:t>
            </a:r>
          </a:p>
          <a:p>
            <a:pPr marL="285750" indent="-285750">
              <a:buFont typeface="Arial" panose="020B0604020202020204" pitchFamily="34" charset="0"/>
              <a:buChar char="•"/>
            </a:pPr>
            <a:r>
              <a:rPr lang="en-US" sz="1600" dirty="0"/>
              <a:t>The XML file includes both existing EDI Results File R results and new additional results</a:t>
            </a:r>
          </a:p>
          <a:p>
            <a:pPr marL="285750" indent="-285750">
              <a:buFont typeface="Arial" panose="020B0604020202020204" pitchFamily="34" charset="0"/>
              <a:buChar char="•"/>
            </a:pPr>
            <a:r>
              <a:rPr lang="en-US" sz="1600" dirty="0"/>
              <a:t>Option to bring in all results this way was dismissed due to very high risk of moving all functionality for Exams results imports to a new methodology in one go for main summer results</a:t>
            </a:r>
          </a:p>
          <a:p>
            <a:pPr marL="285750" indent="-285750">
              <a:buFont typeface="Arial" panose="020B0604020202020204" pitchFamily="34" charset="0"/>
              <a:buChar char="•"/>
            </a:pPr>
            <a:r>
              <a:rPr lang="en-US" sz="1600" dirty="0"/>
              <a:t>Main risks being impacts on all Summer Exams Results Processing and related functionality for a very large number of secondary schools… </a:t>
            </a:r>
            <a:r>
              <a:rPr lang="en-US" sz="1600" dirty="0" err="1"/>
              <a:t>Eeek</a:t>
            </a:r>
            <a:r>
              <a:rPr lang="en-US" sz="1600" dirty="0"/>
              <a:t>!</a:t>
            </a:r>
          </a:p>
          <a:p>
            <a:pPr marL="285750" indent="-285750">
              <a:buFont typeface="Arial" panose="020B0604020202020204" pitchFamily="34" charset="0"/>
              <a:buChar char="•"/>
            </a:pPr>
            <a:r>
              <a:rPr lang="en-US" sz="1600" dirty="0"/>
              <a:t>Opted instead to bring in all other additional results and get functionality working on low risk results data and once this has been proven look at possibility of bring all results in this way in the future</a:t>
            </a:r>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a:t>Commercial in confidence</a:t>
            </a:r>
            <a:endParaRPr lang="en-GB" dirty="0"/>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196680"/>
            <a:ext cx="8459914" cy="545993"/>
          </a:xfrm>
        </p:spPr>
        <p:txBody>
          <a:bodyPr/>
          <a:lstStyle/>
          <a:p>
            <a:r>
              <a:rPr lang="en-US" dirty="0"/>
              <a:t>XML Results File G</a:t>
            </a:r>
          </a:p>
        </p:txBody>
      </p:sp>
    </p:spTree>
    <p:extLst>
      <p:ext uri="{BB962C8B-B14F-4D97-AF65-F5344CB8AC3E}">
        <p14:creationId xmlns:p14="http://schemas.microsoft.com/office/powerpoint/2010/main" val="115985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30</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The naming of aspect details follows the same basic rules used by EO when basedata is imported; See example below for a </a:t>
            </a:r>
            <a:r>
              <a:rPr lang="en-GB" sz="1800" b="1" dirty="0"/>
              <a:t>SWM</a:t>
            </a:r>
            <a:r>
              <a:rPr lang="en-GB" sz="1800" dirty="0"/>
              <a:t> </a:t>
            </a:r>
            <a:r>
              <a:rPr lang="en-GB" sz="1800" b="1" dirty="0"/>
              <a:t>Assessable </a:t>
            </a:r>
            <a:r>
              <a:rPr lang="en-GB" sz="1800" dirty="0"/>
              <a:t>Aspect</a:t>
            </a:r>
            <a:r>
              <a:rPr lang="en-GB" sz="1800" b="1" dirty="0"/>
              <a:t>…</a:t>
            </a:r>
          </a:p>
          <a:p>
            <a:r>
              <a:rPr lang="en-GB" sz="1800" b="1" dirty="0"/>
              <a:t> </a:t>
            </a:r>
          </a:p>
          <a:p>
            <a:pPr marL="742928" lvl="1" indent="-285750">
              <a:buFont typeface="Arial" panose="020B0604020202020204" pitchFamily="34" charset="0"/>
              <a:buChar char="•"/>
            </a:pPr>
            <a:r>
              <a:rPr lang="en-GB" sz="1800" b="1" dirty="0"/>
              <a:t>Aspect Name:  </a:t>
            </a:r>
            <a:r>
              <a:rPr lang="en-GB" sz="1800" dirty="0"/>
              <a:t>AO + ‘ ‘ + Entry Code + ‘ Scaled/WtdMark’</a:t>
            </a:r>
          </a:p>
          <a:p>
            <a:pPr marL="742928" lvl="1" indent="-285750">
              <a:buFont typeface="Arial" panose="020B0604020202020204" pitchFamily="34" charset="0"/>
              <a:buChar char="•"/>
            </a:pPr>
            <a:r>
              <a:rPr lang="en-GB" sz="1800" b="1" dirty="0"/>
              <a:t>Aspect External ID:  </a:t>
            </a:r>
            <a:r>
              <a:rPr lang="en-GB" sz="1800" dirty="0"/>
              <a:t>AO Routing Code + Entry Code + ‘Scaled/WtdMark’</a:t>
            </a:r>
          </a:p>
          <a:p>
            <a:pPr marL="742928" lvl="1" indent="-285750">
              <a:buFont typeface="Arial" panose="020B0604020202020204" pitchFamily="34" charset="0"/>
              <a:buChar char="•"/>
            </a:pPr>
            <a:r>
              <a:rPr lang="en-GB" sz="1800" b="1" dirty="0"/>
              <a:t>Aspect Column Name: </a:t>
            </a:r>
            <a:r>
              <a:rPr lang="en-GB" sz="1800" dirty="0"/>
              <a:t>AO Routing Code + ‘ ‘ + Entry Code + ‘ SWM’</a:t>
            </a:r>
          </a:p>
          <a:p>
            <a:pPr marL="742928" lvl="1" indent="-285750">
              <a:buFont typeface="Arial" panose="020B0604020202020204" pitchFamily="34" charset="0"/>
              <a:buChar char="•"/>
            </a:pPr>
            <a:r>
              <a:rPr lang="en-GB" sz="1800" b="1" dirty="0"/>
              <a:t>Aspect Description: </a:t>
            </a:r>
            <a:r>
              <a:rPr lang="en-GB" sz="1800" dirty="0"/>
              <a:t>'Scaled/Weighted Mark for ' + AO + ‘ ‘ + Entry Code</a:t>
            </a:r>
          </a:p>
          <a:p>
            <a:pPr marL="742928" lvl="1" indent="-285750">
              <a:buFont typeface="Arial" panose="020B0604020202020204" pitchFamily="34" charset="0"/>
              <a:buChar char="•"/>
            </a:pPr>
            <a:endParaRPr lang="en-GB" sz="1800" b="1" dirty="0"/>
          </a:p>
          <a:p>
            <a:pPr lvl="1"/>
            <a:r>
              <a:rPr lang="en-GB" sz="1800" b="1" dirty="0"/>
              <a:t>Note: </a:t>
            </a:r>
            <a:r>
              <a:rPr lang="en-GB" sz="1800" dirty="0"/>
              <a:t>For Scaled Weighted Marks aspects no Min / Max values will be applied at this time although may be introduced in future</a:t>
            </a:r>
          </a:p>
          <a:p>
            <a:pPr lvl="1"/>
            <a:endParaRPr lang="en-GB" sz="1800" dirty="0"/>
          </a:p>
          <a:p>
            <a:pPr lvl="1"/>
            <a:r>
              <a:rPr lang="en-GB" sz="1800" dirty="0"/>
              <a:t>And for Component Result category see next slide…</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30518" y="201016"/>
            <a:ext cx="8459914" cy="545993"/>
          </a:xfrm>
        </p:spPr>
        <p:txBody>
          <a:bodyPr/>
          <a:lstStyle/>
          <a:p>
            <a:r>
              <a:rPr lang="en-US" dirty="0"/>
              <a:t>XML Results – Aspects (Scaled/Weighted Mark)</a:t>
            </a:r>
          </a:p>
        </p:txBody>
      </p:sp>
    </p:spTree>
    <p:extLst>
      <p:ext uri="{BB962C8B-B14F-4D97-AF65-F5344CB8AC3E}">
        <p14:creationId xmlns:p14="http://schemas.microsoft.com/office/powerpoint/2010/main" val="3106863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31</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The naming of aspect details follows the same basic rules used by EO when basedata is imported; See example below for a Component Result Aspect…</a:t>
            </a:r>
          </a:p>
          <a:p>
            <a:r>
              <a:rPr lang="en-GB" sz="1800" dirty="0"/>
              <a:t> </a:t>
            </a:r>
          </a:p>
          <a:p>
            <a:pPr marL="742928" lvl="1" indent="-285750">
              <a:buFont typeface="Arial" panose="020B0604020202020204" pitchFamily="34" charset="0"/>
              <a:buChar char="•"/>
            </a:pPr>
            <a:r>
              <a:rPr lang="en-GB" sz="1800" b="1" dirty="0"/>
              <a:t>Aspect Name:  </a:t>
            </a:r>
            <a:r>
              <a:rPr lang="en-GB" sz="1800" dirty="0"/>
              <a:t>AO + ‘ ‘ + Entry Code + ‘ </a:t>
            </a:r>
            <a:r>
              <a:rPr lang="en-GB" sz="1800" dirty="0" err="1"/>
              <a:t>ComResG</a:t>
            </a:r>
            <a:r>
              <a:rPr lang="en-GB" sz="1800" dirty="0"/>
              <a:t>’ + “GradeSet”</a:t>
            </a:r>
          </a:p>
          <a:p>
            <a:pPr marL="742928" lvl="1" indent="-285750">
              <a:buFont typeface="Arial" panose="020B0604020202020204" pitchFamily="34" charset="0"/>
              <a:buChar char="•"/>
            </a:pPr>
            <a:r>
              <a:rPr lang="en-GB" sz="1800" b="1" dirty="0"/>
              <a:t>Aspect External ID:  </a:t>
            </a:r>
            <a:r>
              <a:rPr lang="en-GB" sz="1800" dirty="0"/>
              <a:t>AO Routing Code + Entry Code + ‘ </a:t>
            </a:r>
            <a:r>
              <a:rPr lang="en-GB" sz="1800" dirty="0" err="1"/>
              <a:t>ComResG</a:t>
            </a:r>
            <a:r>
              <a:rPr lang="en-GB" sz="1800" dirty="0"/>
              <a:t>’ + “GradeSet”</a:t>
            </a:r>
          </a:p>
          <a:p>
            <a:pPr marL="742928" lvl="1" indent="-285750">
              <a:buFont typeface="Arial" panose="020B0604020202020204" pitchFamily="34" charset="0"/>
              <a:buChar char="•"/>
            </a:pPr>
            <a:r>
              <a:rPr lang="en-GB" sz="1800" b="1" dirty="0"/>
              <a:t>Aspect Column Name: </a:t>
            </a:r>
            <a:r>
              <a:rPr lang="en-GB" sz="1800" dirty="0"/>
              <a:t>AO Routing Code + ‘ ‘ + Entry Code + ‘</a:t>
            </a:r>
            <a:r>
              <a:rPr lang="en-GB" sz="1800" dirty="0" err="1"/>
              <a:t>ComG</a:t>
            </a:r>
            <a:r>
              <a:rPr lang="en-GB" sz="1800" dirty="0"/>
              <a:t>’ + “GradeSet”</a:t>
            </a:r>
          </a:p>
          <a:p>
            <a:pPr marL="742928" lvl="1" indent="-285750">
              <a:buFont typeface="Arial" panose="020B0604020202020204" pitchFamily="34" charset="0"/>
              <a:buChar char="•"/>
            </a:pPr>
            <a:r>
              <a:rPr lang="en-GB" sz="1800" b="1" dirty="0"/>
              <a:t>Aspect Description: </a:t>
            </a:r>
            <a:r>
              <a:rPr lang="en-GB" sz="1800" dirty="0"/>
              <a:t>'Component Result Grade for ' + AO + ‘ ‘ + Entry Code + ‘Gradeset ‘ + GradeSet Name (E.G. JC 42 Result) </a:t>
            </a:r>
          </a:p>
          <a:p>
            <a:pPr marL="742928" lvl="1" indent="-285750">
              <a:buFont typeface="Arial" panose="020B0604020202020204" pitchFamily="34" charset="0"/>
              <a:buChar char="•"/>
            </a:pPr>
            <a:endParaRPr lang="en-GB" sz="1800" b="1" dirty="0"/>
          </a:p>
          <a:p>
            <a:pPr lvl="1"/>
            <a:r>
              <a:rPr lang="en-GB" sz="1800" b="1" dirty="0"/>
              <a:t>Note: </a:t>
            </a:r>
            <a:r>
              <a:rPr lang="en-GB" sz="1800" dirty="0"/>
              <a:t>Grade Set will be determined by referencing the basedata</a:t>
            </a:r>
          </a:p>
          <a:p>
            <a:pPr lvl="1"/>
            <a:endParaRPr lang="en-GB" sz="1800" dirty="0"/>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30518" y="201016"/>
            <a:ext cx="8459914" cy="545993"/>
          </a:xfrm>
        </p:spPr>
        <p:txBody>
          <a:bodyPr/>
          <a:lstStyle/>
          <a:p>
            <a:r>
              <a:rPr lang="en-US" dirty="0"/>
              <a:t>XML Results – Aspects (Component Result)</a:t>
            </a:r>
          </a:p>
        </p:txBody>
      </p:sp>
    </p:spTree>
    <p:extLst>
      <p:ext uri="{BB962C8B-B14F-4D97-AF65-F5344CB8AC3E}">
        <p14:creationId xmlns:p14="http://schemas.microsoft.com/office/powerpoint/2010/main" val="1597488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32</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As with Exams Organiser each result brought in will be allocated to a season</a:t>
            </a:r>
          </a:p>
          <a:p>
            <a:pPr marL="285750" indent="-285750">
              <a:buFont typeface="Arial" panose="020B0604020202020204" pitchFamily="34" charset="0"/>
              <a:buChar char="•"/>
            </a:pPr>
            <a:r>
              <a:rPr lang="en-GB" sz="1800" dirty="0"/>
              <a:t>This season will be used to provide the Result Set for the stored value against the Aspect</a:t>
            </a:r>
          </a:p>
          <a:p>
            <a:pPr marL="285750" indent="-285750">
              <a:buFont typeface="Arial" panose="020B0604020202020204" pitchFamily="34" charset="0"/>
              <a:buChar char="•"/>
            </a:pPr>
            <a:r>
              <a:rPr lang="en-GB" sz="1800" dirty="0"/>
              <a:t>The season is derived from the date part of the value in node QEA_Effective_Start_Date_Time and compared to Seasons in Sims</a:t>
            </a:r>
          </a:p>
          <a:p>
            <a:pPr marL="285750" indent="-285750">
              <a:buFont typeface="Arial" panose="020B0604020202020204" pitchFamily="34" charset="0"/>
              <a:buChar char="•"/>
            </a:pPr>
            <a:r>
              <a:rPr lang="en-GB" sz="1800" dirty="0"/>
              <a:t>In this example 31</a:t>
            </a:r>
            <a:r>
              <a:rPr lang="en-GB" sz="1800" baseline="30000" dirty="0"/>
              <a:t>st</a:t>
            </a:r>
            <a:r>
              <a:rPr lang="en-GB" sz="1800" dirty="0"/>
              <a:t> May 2019</a:t>
            </a:r>
          </a:p>
          <a:p>
            <a:pPr marL="285750" indent="-285750">
              <a:buFont typeface="Arial" panose="020B0604020202020204" pitchFamily="34" charset="0"/>
              <a:buChar char="•"/>
            </a:pPr>
            <a:endParaRPr lang="en-GB" b="1"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Results – Result Sets</a:t>
            </a:r>
          </a:p>
        </p:txBody>
      </p:sp>
      <p:pic>
        <p:nvPicPr>
          <p:cNvPr id="7" name="Picture 6">
            <a:extLst>
              <a:ext uri="{FF2B5EF4-FFF2-40B4-BE49-F238E27FC236}">
                <a16:creationId xmlns:a16="http://schemas.microsoft.com/office/drawing/2014/main" id="{42722DE9-5FE2-4531-A983-100B127D48AD}"/>
              </a:ext>
            </a:extLst>
          </p:cNvPr>
          <p:cNvPicPr/>
          <p:nvPr/>
        </p:nvPicPr>
        <p:blipFill>
          <a:blip r:embed="rId2"/>
          <a:stretch>
            <a:fillRect/>
          </a:stretch>
        </p:blipFill>
        <p:spPr>
          <a:xfrm>
            <a:off x="1549400" y="2990754"/>
            <a:ext cx="5791835" cy="1685925"/>
          </a:xfrm>
          <a:prstGeom prst="rect">
            <a:avLst/>
          </a:prstGeom>
        </p:spPr>
      </p:pic>
    </p:spTree>
    <p:extLst>
      <p:ext uri="{BB962C8B-B14F-4D97-AF65-F5344CB8AC3E}">
        <p14:creationId xmlns:p14="http://schemas.microsoft.com/office/powerpoint/2010/main" val="3284082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33</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QEA Effective Start Date Times use a nominal start date for a series with an offset in seconds relating to the series code. For the June 2020 series, the date is 1/6/2020; for the November 2020 series, the date would be 1/11/2020; for January 2021 it would be 1/1/2021. For the A series the offset is one second past midnight, 2 seconds for B, etc. So, for the 206G series, the QEA_Effective_Start_Date would be ‘2020-06-01T00:00:07+01:00’</a:t>
            </a:r>
            <a:endParaRPr lang="en-GB"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Results – Series</a:t>
            </a:r>
          </a:p>
        </p:txBody>
      </p:sp>
      <p:pic>
        <p:nvPicPr>
          <p:cNvPr id="7" name="Picture 6">
            <a:extLst>
              <a:ext uri="{FF2B5EF4-FFF2-40B4-BE49-F238E27FC236}">
                <a16:creationId xmlns:a16="http://schemas.microsoft.com/office/drawing/2014/main" id="{42722DE9-5FE2-4531-A983-100B127D48AD}"/>
              </a:ext>
            </a:extLst>
          </p:cNvPr>
          <p:cNvPicPr/>
          <p:nvPr/>
        </p:nvPicPr>
        <p:blipFill>
          <a:blip r:embed="rId2"/>
          <a:stretch>
            <a:fillRect/>
          </a:stretch>
        </p:blipFill>
        <p:spPr>
          <a:xfrm>
            <a:off x="1215708" y="2593530"/>
            <a:ext cx="6712584" cy="2092770"/>
          </a:xfrm>
          <a:prstGeom prst="rect">
            <a:avLst/>
          </a:prstGeom>
        </p:spPr>
      </p:pic>
    </p:spTree>
    <p:extLst>
      <p:ext uri="{BB962C8B-B14F-4D97-AF65-F5344CB8AC3E}">
        <p14:creationId xmlns:p14="http://schemas.microsoft.com/office/powerpoint/2010/main" val="3407689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34</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Two new categories have been created to allow storage of these new results to be distanced from the existing EDI R results</a:t>
            </a:r>
          </a:p>
          <a:p>
            <a:pPr marL="285750" indent="-285750">
              <a:buFont typeface="Arial" panose="020B0604020202020204" pitchFamily="34" charset="0"/>
              <a:buChar char="•"/>
            </a:pPr>
            <a:r>
              <a:rPr lang="en-GB" sz="1800" dirty="0"/>
              <a:t>This is necessary to prevent these new results populating screens and functionality where we would not want them for example in EDIT PI screen or CKD/CRD processing</a:t>
            </a:r>
          </a:p>
          <a:p>
            <a:pPr marL="285750" indent="-285750">
              <a:buFont typeface="Arial" panose="020B0604020202020204" pitchFamily="34" charset="0"/>
              <a:buChar char="•"/>
            </a:pPr>
            <a:r>
              <a:rPr lang="en-GB" sz="1800" dirty="0"/>
              <a:t>In future we will look to include results where we might want them such as Student Link | Examinations</a:t>
            </a:r>
          </a:p>
          <a:p>
            <a:pPr marL="285750" indent="-285750">
              <a:buFont typeface="Arial" panose="020B0604020202020204" pitchFamily="34" charset="0"/>
              <a:buChar char="•"/>
            </a:pPr>
            <a:r>
              <a:rPr lang="en-GB" sz="1800" dirty="0"/>
              <a:t>Two new categories are available in En, Wa </a:t>
            </a:r>
            <a:r>
              <a:rPr lang="en-GB" sz="1800" b="1" dirty="0"/>
              <a:t>and NI </a:t>
            </a:r>
            <a:r>
              <a:rPr lang="en-GB" sz="1800" dirty="0"/>
              <a:t>but note NI will not be using XML results at present</a:t>
            </a:r>
          </a:p>
          <a:p>
            <a:pPr marL="285750" indent="-285750">
              <a:buFont typeface="Arial" panose="020B0604020202020204" pitchFamily="34" charset="0"/>
              <a:buChar char="•"/>
            </a:pPr>
            <a:r>
              <a:rPr lang="en-GB" sz="1800" dirty="0"/>
              <a:t>2 new categories are called</a:t>
            </a:r>
          </a:p>
          <a:p>
            <a:pPr marL="742928" lvl="1" indent="-285750">
              <a:buFont typeface="Arial" panose="020B0604020202020204" pitchFamily="34" charset="0"/>
              <a:buChar char="•"/>
            </a:pPr>
            <a:r>
              <a:rPr lang="en-GB" sz="1800" dirty="0"/>
              <a:t>Scaled/Weighted Mark – Awards and Assessables with Scaled Weighted Marks</a:t>
            </a:r>
          </a:p>
          <a:p>
            <a:pPr marL="742928" lvl="1" indent="-285750">
              <a:buFont typeface="Arial" panose="020B0604020202020204" pitchFamily="34" charset="0"/>
              <a:buChar char="•"/>
            </a:pPr>
            <a:r>
              <a:rPr lang="en-GB" sz="1800" dirty="0"/>
              <a:t>Component Result – Assessables with Grades</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Results - Categories</a:t>
            </a:r>
          </a:p>
        </p:txBody>
      </p:sp>
    </p:spTree>
    <p:extLst>
      <p:ext uri="{BB962C8B-B14F-4D97-AF65-F5344CB8AC3E}">
        <p14:creationId xmlns:p14="http://schemas.microsoft.com/office/powerpoint/2010/main" val="670341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35</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Two new categories for Component Result and Scaled/Weighted Mark</a:t>
            </a: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Results - Categories</a:t>
            </a:r>
          </a:p>
        </p:txBody>
      </p:sp>
      <p:pic>
        <p:nvPicPr>
          <p:cNvPr id="7" name="Picture 6">
            <a:extLst>
              <a:ext uri="{FF2B5EF4-FFF2-40B4-BE49-F238E27FC236}">
                <a16:creationId xmlns:a16="http://schemas.microsoft.com/office/drawing/2014/main" id="{A0E3D683-FF71-487F-8FFA-78DBAACDA54A}"/>
              </a:ext>
            </a:extLst>
          </p:cNvPr>
          <p:cNvPicPr>
            <a:picLocks noChangeAspect="1"/>
          </p:cNvPicPr>
          <p:nvPr/>
        </p:nvPicPr>
        <p:blipFill>
          <a:blip r:embed="rId2"/>
          <a:stretch>
            <a:fillRect/>
          </a:stretch>
        </p:blipFill>
        <p:spPr>
          <a:xfrm>
            <a:off x="2980200" y="1214852"/>
            <a:ext cx="2310766" cy="3686585"/>
          </a:xfrm>
          <a:prstGeom prst="rect">
            <a:avLst/>
          </a:prstGeom>
        </p:spPr>
      </p:pic>
      <p:sp>
        <p:nvSpPr>
          <p:cNvPr id="8" name="Rectangle 7">
            <a:extLst>
              <a:ext uri="{FF2B5EF4-FFF2-40B4-BE49-F238E27FC236}">
                <a16:creationId xmlns:a16="http://schemas.microsoft.com/office/drawing/2014/main" id="{F2A5AEA3-1FBC-4F44-B19B-4F3B54572239}"/>
              </a:ext>
            </a:extLst>
          </p:cNvPr>
          <p:cNvSpPr/>
          <p:nvPr/>
        </p:nvSpPr>
        <p:spPr>
          <a:xfrm>
            <a:off x="3626427" y="2752980"/>
            <a:ext cx="945574" cy="166255"/>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692A881-DE6E-4392-9448-26CF740DD893}"/>
              </a:ext>
            </a:extLst>
          </p:cNvPr>
          <p:cNvSpPr/>
          <p:nvPr/>
        </p:nvSpPr>
        <p:spPr>
          <a:xfrm>
            <a:off x="3637951" y="3795968"/>
            <a:ext cx="1184080" cy="166255"/>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4024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36</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XML Results will be subject to the same Embargo rules as EO results via EDI </a:t>
            </a:r>
            <a:r>
              <a:rPr lang="en-GB" sz="1800"/>
              <a:t>R file </a:t>
            </a:r>
            <a:endParaRPr lang="en-GB" sz="1800" dirty="0"/>
          </a:p>
          <a:p>
            <a:pPr marL="285750" indent="-285750">
              <a:buFont typeface="Arial" panose="020B0604020202020204" pitchFamily="34" charset="0"/>
              <a:buChar char="•"/>
            </a:pPr>
            <a:r>
              <a:rPr lang="en-GB" sz="1800" dirty="0"/>
              <a:t> Focus | Examinations | Tools | School Setup | Results Embargo</a:t>
            </a:r>
          </a:p>
          <a:p>
            <a:endParaRPr lang="en-GB" sz="1800" dirty="0"/>
          </a:p>
          <a:p>
            <a:pPr marL="285750" indent="-285750">
              <a:buFont typeface="Arial" panose="020B0604020202020204" pitchFamily="34" charset="0"/>
              <a:buChar char="•"/>
            </a:pPr>
            <a:r>
              <a:rPr lang="en-GB" sz="1800" dirty="0"/>
              <a:t>List of areas impacted, where aspects are viewed:</a:t>
            </a:r>
          </a:p>
          <a:p>
            <a:pPr>
              <a:lnSpc>
                <a:spcPct val="100000"/>
              </a:lnSpc>
              <a:spcBef>
                <a:spcPts val="0"/>
              </a:spcBef>
            </a:pPr>
            <a:r>
              <a:rPr lang="en-GB" sz="1800" dirty="0"/>
              <a:t> 	Individual Reports / Profiles</a:t>
            </a:r>
          </a:p>
          <a:p>
            <a:pPr lvl="0">
              <a:lnSpc>
                <a:spcPct val="100000"/>
              </a:lnSpc>
              <a:spcBef>
                <a:spcPts val="0"/>
              </a:spcBef>
            </a:pPr>
            <a:r>
              <a:rPr lang="en-GB" sz="1800" dirty="0"/>
              <a:t>	Marksheets (EO - results not be available here)</a:t>
            </a:r>
          </a:p>
          <a:p>
            <a:pPr lvl="0">
              <a:lnSpc>
                <a:spcPct val="100000"/>
              </a:lnSpc>
              <a:spcBef>
                <a:spcPts val="0"/>
              </a:spcBef>
            </a:pPr>
            <a:r>
              <a:rPr lang="en-GB" sz="1800" dirty="0"/>
              <a:t>	Export Marksheets</a:t>
            </a:r>
          </a:p>
          <a:p>
            <a:pPr lvl="0">
              <a:lnSpc>
                <a:spcPct val="100000"/>
              </a:lnSpc>
              <a:spcBef>
                <a:spcPts val="0"/>
              </a:spcBef>
            </a:pPr>
            <a:r>
              <a:rPr lang="en-GB" sz="1800" dirty="0"/>
              <a:t>	ResultSet Analysis</a:t>
            </a:r>
          </a:p>
          <a:p>
            <a:pPr lvl="0">
              <a:lnSpc>
                <a:spcPct val="100000"/>
              </a:lnSpc>
              <a:spcBef>
                <a:spcPts val="0"/>
              </a:spcBef>
            </a:pPr>
            <a:r>
              <a:rPr lang="en-GB" sz="1800" dirty="0"/>
              <a:t>	Chance Analysis</a:t>
            </a:r>
          </a:p>
          <a:p>
            <a:pPr lvl="0">
              <a:lnSpc>
                <a:spcPct val="100000"/>
              </a:lnSpc>
              <a:spcBef>
                <a:spcPts val="0"/>
              </a:spcBef>
            </a:pPr>
            <a:r>
              <a:rPr lang="en-GB" sz="1800" dirty="0"/>
              <a:t>	Group Analysis</a:t>
            </a:r>
          </a:p>
          <a:p>
            <a:pPr lvl="0">
              <a:lnSpc>
                <a:spcPct val="100000"/>
              </a:lnSpc>
              <a:spcBef>
                <a:spcPts val="0"/>
              </a:spcBef>
            </a:pPr>
            <a:r>
              <a:rPr lang="en-GB" sz="1800" dirty="0"/>
              <a:t>	Trend Analysis</a:t>
            </a:r>
          </a:p>
          <a:p>
            <a:pPr lvl="0">
              <a:lnSpc>
                <a:spcPct val="100000"/>
              </a:lnSpc>
              <a:spcBef>
                <a:spcPts val="0"/>
              </a:spcBef>
            </a:pPr>
            <a:r>
              <a:rPr lang="en-GB" sz="1800" dirty="0"/>
              <a:t>	Report Dictionary</a:t>
            </a:r>
          </a:p>
          <a:p>
            <a:endParaRPr lang="en-GB"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Results - Embargo</a:t>
            </a:r>
          </a:p>
        </p:txBody>
      </p:sp>
      <p:pic>
        <p:nvPicPr>
          <p:cNvPr id="7" name="Picture 6">
            <a:extLst>
              <a:ext uri="{FF2B5EF4-FFF2-40B4-BE49-F238E27FC236}">
                <a16:creationId xmlns:a16="http://schemas.microsoft.com/office/drawing/2014/main" id="{328850B9-C105-4169-977A-9521E16FA4BA}"/>
              </a:ext>
            </a:extLst>
          </p:cNvPr>
          <p:cNvPicPr/>
          <p:nvPr/>
        </p:nvPicPr>
        <p:blipFill>
          <a:blip r:embed="rId2"/>
          <a:stretch>
            <a:fillRect/>
          </a:stretch>
        </p:blipFill>
        <p:spPr>
          <a:xfrm>
            <a:off x="6136527" y="1800225"/>
            <a:ext cx="2653903" cy="3047351"/>
          </a:xfrm>
          <a:prstGeom prst="rect">
            <a:avLst/>
          </a:prstGeom>
        </p:spPr>
      </p:pic>
    </p:spTree>
    <p:extLst>
      <p:ext uri="{BB962C8B-B14F-4D97-AF65-F5344CB8AC3E}">
        <p14:creationId xmlns:p14="http://schemas.microsoft.com/office/powerpoint/2010/main" val="71478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37</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r>
              <a:rPr lang="en-GB" sz="1800" dirty="0"/>
              <a:t>XML Results will only be placed into Aspects which can then be viewed in the usual ways as discussed in previous slides. However they will not be shown in the following areas at this stage:</a:t>
            </a:r>
          </a:p>
          <a:p>
            <a:pPr marL="285750" indent="-285750">
              <a:buFont typeface="Arial" panose="020B0604020202020204" pitchFamily="34" charset="0"/>
              <a:buChar char="•"/>
            </a:pPr>
            <a:r>
              <a:rPr lang="en-GB" sz="1800" dirty="0"/>
              <a:t> Focus | Examinations | Tools | EDIT PI </a:t>
            </a:r>
          </a:p>
          <a:p>
            <a:pPr marL="285750" indent="-285750">
              <a:buFont typeface="Arial" panose="020B0604020202020204" pitchFamily="34" charset="0"/>
              <a:buChar char="•"/>
            </a:pPr>
            <a:r>
              <a:rPr lang="en-GB" sz="1800" dirty="0"/>
              <a:t>Quick Links | Student | Exams </a:t>
            </a:r>
          </a:p>
          <a:p>
            <a:pPr marL="285750" indent="-285750">
              <a:buFont typeface="Arial" panose="020B0604020202020204" pitchFamily="34" charset="0"/>
              <a:buChar char="•"/>
            </a:pPr>
            <a:r>
              <a:rPr lang="en-GB" sz="1800" dirty="0"/>
              <a:t>External Results</a:t>
            </a:r>
          </a:p>
          <a:p>
            <a:pPr marL="285750" indent="-285750">
              <a:buFont typeface="Arial" panose="020B0604020202020204" pitchFamily="34" charset="0"/>
              <a:buChar char="•"/>
            </a:pPr>
            <a:r>
              <a:rPr lang="en-GB" sz="1800" dirty="0"/>
              <a:t>Reporting </a:t>
            </a:r>
          </a:p>
          <a:p>
            <a:pPr marL="285750" indent="-285750">
              <a:buFont typeface="Arial" panose="020B0604020202020204" pitchFamily="34" charset="0"/>
              <a:buChar char="•"/>
            </a:pPr>
            <a:r>
              <a:rPr lang="en-GB" sz="1800"/>
              <a:t>Etc.</a:t>
            </a:r>
            <a:endParaRPr lang="en-GB" sz="1800" dirty="0"/>
          </a:p>
          <a:p>
            <a:pPr marL="285750" indent="-285750">
              <a:buFont typeface="Arial" panose="020B0604020202020204" pitchFamily="34" charset="0"/>
              <a:buChar char="•"/>
            </a:pPr>
            <a:endParaRPr lang="en-GB" sz="1800" dirty="0"/>
          </a:p>
          <a:p>
            <a:endParaRPr lang="en-GB" sz="1800" dirty="0"/>
          </a:p>
          <a:p>
            <a:endParaRPr lang="en-GB"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Results - Embargo</a:t>
            </a:r>
          </a:p>
        </p:txBody>
      </p:sp>
    </p:spTree>
    <p:extLst>
      <p:ext uri="{BB962C8B-B14F-4D97-AF65-F5344CB8AC3E}">
        <p14:creationId xmlns:p14="http://schemas.microsoft.com/office/powerpoint/2010/main" val="32682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38</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864045"/>
            <a:ext cx="8459912" cy="3695598"/>
          </a:xfrm>
        </p:spPr>
        <p:txBody>
          <a:bodyPr/>
          <a:lstStyle/>
          <a:p>
            <a:pPr marL="285750" indent="-285750">
              <a:buFont typeface="Arial" panose="020B0604020202020204" pitchFamily="34" charset="0"/>
              <a:buChar char="•"/>
            </a:pPr>
            <a:endParaRPr lang="en-GB" sz="1800" dirty="0">
              <a:highlight>
                <a:srgbClr val="FFFF00"/>
              </a:highlight>
            </a:endParaRPr>
          </a:p>
          <a:p>
            <a:pPr marL="285750" indent="-285750">
              <a:buFont typeface="Arial" panose="020B0604020202020204" pitchFamily="34" charset="0"/>
              <a:buChar char="•"/>
            </a:pPr>
            <a:r>
              <a:rPr lang="en-GB" sz="1800" dirty="0"/>
              <a:t>As with existing results it is possible that a result is updated for example following a Pending decision (Q to a Grade)</a:t>
            </a:r>
          </a:p>
          <a:p>
            <a:pPr marL="285750" indent="-285750">
              <a:buFont typeface="Arial" panose="020B0604020202020204" pitchFamily="34" charset="0"/>
              <a:buChar char="•"/>
            </a:pPr>
            <a:r>
              <a:rPr lang="en-GB" sz="1800" dirty="0"/>
              <a:t>Therefore results files with updated results may be issued</a:t>
            </a:r>
          </a:p>
          <a:p>
            <a:pPr marL="285750" indent="-285750">
              <a:buFont typeface="Arial" panose="020B0604020202020204" pitchFamily="34" charset="0"/>
              <a:buChar char="•"/>
            </a:pPr>
            <a:r>
              <a:rPr lang="en-GB" sz="1800" dirty="0"/>
              <a:t>See following slides for information about how files are sequenced….</a:t>
            </a:r>
          </a:p>
          <a:p>
            <a:pPr marL="285750" indent="-285750">
              <a:buFont typeface="Arial" panose="020B0604020202020204" pitchFamily="34" charset="0"/>
              <a:buChar char="•"/>
            </a:pPr>
            <a:endParaRPr lang="en-GB" sz="1800" b="1"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p:txBody>
          <a:bodyPr/>
          <a:lstStyle/>
          <a:p>
            <a:r>
              <a:rPr lang="en-US" dirty="0"/>
              <a:t>XML Results – Updated Results</a:t>
            </a:r>
          </a:p>
        </p:txBody>
      </p:sp>
    </p:spTree>
    <p:extLst>
      <p:ext uri="{BB962C8B-B14F-4D97-AF65-F5344CB8AC3E}">
        <p14:creationId xmlns:p14="http://schemas.microsoft.com/office/powerpoint/2010/main" val="907609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39</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683578"/>
            <a:ext cx="8459912" cy="3876065"/>
          </a:xfrm>
        </p:spPr>
        <p:txBody>
          <a:bodyPr/>
          <a:lstStyle/>
          <a:p>
            <a:r>
              <a:rPr lang="en-GB" sz="1800" b="1" dirty="0"/>
              <a:t>Sequencing of XML Results Files and Results</a:t>
            </a:r>
          </a:p>
          <a:p>
            <a:pPr marL="285750" indent="-285750">
              <a:buFont typeface="Arial" panose="020B0604020202020204" pitchFamily="34" charset="0"/>
              <a:buChar char="•"/>
            </a:pPr>
            <a:r>
              <a:rPr lang="en-GB" sz="1800" dirty="0"/>
              <a:t>All results files have a unique “MessageID” (GUID) so we can check if they have been imported before</a:t>
            </a:r>
          </a:p>
          <a:p>
            <a:pPr marL="285750" indent="-285750">
              <a:buFont typeface="Arial" panose="020B0604020202020204" pitchFamily="34" charset="0"/>
              <a:buChar char="•"/>
            </a:pPr>
            <a:r>
              <a:rPr lang="en-GB" sz="1800" dirty="0"/>
              <a:t>Files also have a </a:t>
            </a:r>
            <a:r>
              <a:rPr lang="en-GB" sz="1800" dirty="0" err="1"/>
              <a:t>date:time</a:t>
            </a:r>
            <a:r>
              <a:rPr lang="en-GB" sz="1800" dirty="0"/>
              <a:t> </a:t>
            </a:r>
            <a:r>
              <a:rPr lang="en-GB" sz="1800" b="1" dirty="0"/>
              <a:t>timestamp</a:t>
            </a:r>
            <a:r>
              <a:rPr lang="en-GB" sz="1800" dirty="0"/>
              <a:t> in the message header showing the time the file was created</a:t>
            </a:r>
            <a:endParaRPr lang="en-GB" dirty="0"/>
          </a:p>
          <a:p>
            <a:pPr marL="285750" indent="-285750">
              <a:buFont typeface="Arial" panose="020B0604020202020204" pitchFamily="34" charset="0"/>
              <a:buChar char="•"/>
            </a:pPr>
            <a:endParaRPr lang="en-GB" sz="2400" dirty="0">
              <a:highlight>
                <a:srgbClr val="FFFF00"/>
              </a:highlight>
            </a:endParaRPr>
          </a:p>
          <a:p>
            <a:pPr marL="285750" indent="-285750">
              <a:buFont typeface="Arial" panose="020B0604020202020204" pitchFamily="34" charset="0"/>
              <a:buChar char="•"/>
            </a:pPr>
            <a:endParaRPr lang="en-GB" sz="1800" dirty="0">
              <a:highlight>
                <a:srgbClr val="FFFF00"/>
              </a:highlight>
            </a:endParaRPr>
          </a:p>
          <a:p>
            <a:pPr marL="285750" indent="-285750">
              <a:buFont typeface="Arial" panose="020B0604020202020204" pitchFamily="34" charset="0"/>
              <a:buChar char="•"/>
            </a:pPr>
            <a:endParaRPr lang="en-GB" sz="1800" b="1"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53570" y="60641"/>
            <a:ext cx="8459914" cy="545993"/>
          </a:xfrm>
        </p:spPr>
        <p:txBody>
          <a:bodyPr/>
          <a:lstStyle/>
          <a:p>
            <a:r>
              <a:rPr lang="en-US" dirty="0"/>
              <a:t>XML Results – File Date:Time Stamps</a:t>
            </a:r>
          </a:p>
        </p:txBody>
      </p:sp>
      <p:pic>
        <p:nvPicPr>
          <p:cNvPr id="8" name="Picture 7">
            <a:extLst>
              <a:ext uri="{FF2B5EF4-FFF2-40B4-BE49-F238E27FC236}">
                <a16:creationId xmlns:a16="http://schemas.microsoft.com/office/drawing/2014/main" id="{5F3E5C89-4F8C-490B-AF2C-3D94E2635107}"/>
              </a:ext>
            </a:extLst>
          </p:cNvPr>
          <p:cNvPicPr/>
          <p:nvPr/>
        </p:nvPicPr>
        <p:blipFill>
          <a:blip r:embed="rId2"/>
          <a:stretch>
            <a:fillRect/>
          </a:stretch>
        </p:blipFill>
        <p:spPr>
          <a:xfrm>
            <a:off x="1473518" y="2359977"/>
            <a:ext cx="5943600" cy="2099945"/>
          </a:xfrm>
          <a:prstGeom prst="rect">
            <a:avLst/>
          </a:prstGeom>
        </p:spPr>
      </p:pic>
    </p:spTree>
    <p:extLst>
      <p:ext uri="{BB962C8B-B14F-4D97-AF65-F5344CB8AC3E}">
        <p14:creationId xmlns:p14="http://schemas.microsoft.com/office/powerpoint/2010/main" val="321048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780301"/>
            <a:ext cx="8459912" cy="3582898"/>
          </a:xfrm>
        </p:spPr>
        <p:txBody>
          <a:bodyPr/>
          <a:lstStyle/>
          <a:p>
            <a:pPr marL="285750" indent="-285750">
              <a:buFont typeface="Arial" panose="020B0604020202020204" pitchFamily="34" charset="0"/>
              <a:buChar char="•"/>
            </a:pPr>
            <a:r>
              <a:rPr lang="en-US" sz="1800" dirty="0"/>
              <a:t>Will only be used by four boards initially;</a:t>
            </a:r>
          </a:p>
          <a:p>
            <a:pPr marL="742928" lvl="1" indent="-285750">
              <a:buFont typeface="Arial" panose="020B0604020202020204" pitchFamily="34" charset="0"/>
              <a:buChar char="•"/>
            </a:pPr>
            <a:r>
              <a:rPr lang="en-US" sz="1800" dirty="0"/>
              <a:t>AQA</a:t>
            </a:r>
          </a:p>
          <a:p>
            <a:pPr marL="742928" lvl="1" indent="-285750">
              <a:buFont typeface="Arial" panose="020B0604020202020204" pitchFamily="34" charset="0"/>
              <a:buChar char="•"/>
            </a:pPr>
            <a:r>
              <a:rPr lang="en-US" sz="1800" dirty="0"/>
              <a:t>WJEC</a:t>
            </a:r>
          </a:p>
          <a:p>
            <a:pPr marL="742928" lvl="1" indent="-285750">
              <a:buFont typeface="Arial" panose="020B0604020202020204" pitchFamily="34" charset="0"/>
              <a:buChar char="•"/>
            </a:pPr>
            <a:r>
              <a:rPr lang="en-US" sz="1800" dirty="0"/>
              <a:t>Pearson</a:t>
            </a:r>
          </a:p>
          <a:p>
            <a:pPr marL="742928" lvl="1" indent="-285750">
              <a:buFont typeface="Arial" panose="020B0604020202020204" pitchFamily="34" charset="0"/>
              <a:buChar char="•"/>
            </a:pPr>
            <a:r>
              <a:rPr lang="en-US" sz="1800" dirty="0"/>
              <a:t>OCR</a:t>
            </a:r>
          </a:p>
          <a:p>
            <a:pPr marL="742928" lvl="1" indent="-285750">
              <a:buFont typeface="Arial" panose="020B0604020202020204" pitchFamily="34" charset="0"/>
              <a:buChar char="•"/>
            </a:pPr>
            <a:r>
              <a:rPr lang="en-US" sz="1800" dirty="0"/>
              <a:t>CCEA is not implementing XML result</a:t>
            </a:r>
          </a:p>
          <a:p>
            <a:pPr marL="285750" lvl="1" indent="-285750">
              <a:spcBef>
                <a:spcPts val="750"/>
              </a:spcBef>
              <a:buFont typeface="Arial" panose="020B0604020202020204" pitchFamily="34" charset="0"/>
              <a:buChar char="•"/>
            </a:pPr>
            <a:r>
              <a:rPr lang="en-US" sz="1800" dirty="0"/>
              <a:t>Will only be used by England and Wales</a:t>
            </a:r>
          </a:p>
          <a:p>
            <a:pPr marL="742928" lvl="1" indent="-285750">
              <a:buFont typeface="Arial" panose="020B0604020202020204" pitchFamily="34" charset="0"/>
              <a:buChar char="•"/>
            </a:pPr>
            <a:r>
              <a:rPr lang="en-US" sz="1800" dirty="0"/>
              <a:t>Though new category has been set up for NI as well for possible future use</a:t>
            </a:r>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196680"/>
            <a:ext cx="8459914" cy="545993"/>
          </a:xfrm>
        </p:spPr>
        <p:txBody>
          <a:bodyPr/>
          <a:lstStyle/>
          <a:p>
            <a:r>
              <a:rPr lang="en-US" dirty="0"/>
              <a:t>XML Results File G</a:t>
            </a:r>
          </a:p>
        </p:txBody>
      </p:sp>
    </p:spTree>
    <p:extLst>
      <p:ext uri="{BB962C8B-B14F-4D97-AF65-F5344CB8AC3E}">
        <p14:creationId xmlns:p14="http://schemas.microsoft.com/office/powerpoint/2010/main" val="1404900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40</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683578"/>
            <a:ext cx="8459912" cy="3876065"/>
          </a:xfrm>
        </p:spPr>
        <p:txBody>
          <a:bodyPr/>
          <a:lstStyle/>
          <a:p>
            <a:r>
              <a:rPr lang="en-GB" sz="1800" b="1" dirty="0"/>
              <a:t>Sequencing of XML Results Files and Results</a:t>
            </a:r>
          </a:p>
          <a:p>
            <a:endParaRPr lang="en-GB" sz="1800" b="1" dirty="0"/>
          </a:p>
          <a:p>
            <a:pPr marL="285750" indent="-285750">
              <a:buFont typeface="Arial" panose="020B0604020202020204" pitchFamily="34" charset="0"/>
              <a:buChar char="•"/>
            </a:pPr>
            <a:r>
              <a:rPr lang="en-GB" sz="1800" dirty="0"/>
              <a:t>Initial files will have a Message Header date:time timestamp of one second past midnight of the date of the </a:t>
            </a:r>
            <a:r>
              <a:rPr lang="en-GB" sz="1800" b="1" dirty="0"/>
              <a:t>restricted</a:t>
            </a:r>
            <a:r>
              <a:rPr lang="en-GB" sz="1800" dirty="0"/>
              <a:t> results download day for the results. So, if a results file is to be provided for the summer results in August it might be 2020-08-19T00:00:01+1:00</a:t>
            </a:r>
          </a:p>
          <a:p>
            <a:pPr marL="285750" indent="-285750">
              <a:buFont typeface="Arial" panose="020B0604020202020204" pitchFamily="34" charset="0"/>
              <a:buChar char="•"/>
            </a:pPr>
            <a:r>
              <a:rPr lang="en-GB" sz="1800" dirty="0"/>
              <a:t>Any updated results files would be timestamped similarly with the date:time of the update</a:t>
            </a:r>
          </a:p>
          <a:p>
            <a:pPr marL="285750" indent="-285750">
              <a:buFont typeface="Arial" panose="020B0604020202020204" pitchFamily="34" charset="0"/>
              <a:buChar char="•"/>
            </a:pPr>
            <a:r>
              <a:rPr lang="en-GB" sz="1800" dirty="0"/>
              <a:t>The result itself uses two dates.</a:t>
            </a:r>
          </a:p>
          <a:p>
            <a:r>
              <a:rPr lang="en-GB" sz="1800" dirty="0"/>
              <a:t>	QE_Outcome_Date  :  this will always be the publication date (not the 	restricted date)</a:t>
            </a:r>
          </a:p>
          <a:p>
            <a:r>
              <a:rPr lang="en-GB" sz="1800" dirty="0"/>
              <a:t>	QE_Outcome_Date_Time  :  this will be the time the file was created</a:t>
            </a:r>
          </a:p>
          <a:p>
            <a:pPr marL="285750" indent="-285750">
              <a:buFont typeface="Arial" panose="020B0604020202020204" pitchFamily="34" charset="0"/>
              <a:buChar char="•"/>
            </a:pPr>
            <a:endParaRPr lang="en-GB" sz="3200" dirty="0">
              <a:highlight>
                <a:srgbClr val="FFFF00"/>
              </a:highlight>
            </a:endParaRPr>
          </a:p>
          <a:p>
            <a:pPr marL="285750" indent="-285750">
              <a:buFont typeface="Arial" panose="020B0604020202020204" pitchFamily="34" charset="0"/>
              <a:buChar char="•"/>
            </a:pPr>
            <a:endParaRPr lang="en-GB" sz="1800" dirty="0">
              <a:highlight>
                <a:srgbClr val="FFFF00"/>
              </a:highlight>
            </a:endParaRPr>
          </a:p>
          <a:p>
            <a:pPr marL="285750" indent="-285750">
              <a:buFont typeface="Arial" panose="020B0604020202020204" pitchFamily="34" charset="0"/>
              <a:buChar char="•"/>
            </a:pPr>
            <a:endParaRPr lang="en-GB" sz="1800" b="1"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53570" y="60641"/>
            <a:ext cx="8459914" cy="545993"/>
          </a:xfrm>
        </p:spPr>
        <p:txBody>
          <a:bodyPr/>
          <a:lstStyle/>
          <a:p>
            <a:r>
              <a:rPr lang="en-US" dirty="0"/>
              <a:t>XML Results – File Date:Time Stamps</a:t>
            </a:r>
          </a:p>
        </p:txBody>
      </p:sp>
    </p:spTree>
    <p:extLst>
      <p:ext uri="{BB962C8B-B14F-4D97-AF65-F5344CB8AC3E}">
        <p14:creationId xmlns:p14="http://schemas.microsoft.com/office/powerpoint/2010/main" val="449138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41</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683578"/>
            <a:ext cx="8459912" cy="3876065"/>
          </a:xfrm>
        </p:spPr>
        <p:txBody>
          <a:bodyPr/>
          <a:lstStyle/>
          <a:p>
            <a:r>
              <a:rPr lang="en-GB" sz="1800" b="1" dirty="0"/>
              <a:t>Sequencing of XML Results Files and Results - Example</a:t>
            </a:r>
          </a:p>
          <a:p>
            <a:endParaRPr lang="en-GB" sz="1800" b="1" dirty="0"/>
          </a:p>
          <a:p>
            <a:pPr marL="285750" indent="-285750">
              <a:buFont typeface="Arial" panose="020B0604020202020204" pitchFamily="34" charset="0"/>
              <a:buChar char="•"/>
            </a:pPr>
            <a:endParaRPr lang="en-GB" sz="1800" dirty="0">
              <a:highlight>
                <a:srgbClr val="FFFF00"/>
              </a:highlight>
            </a:endParaRPr>
          </a:p>
          <a:p>
            <a:pPr marL="285750" indent="-285750">
              <a:buFont typeface="Arial" panose="020B0604020202020204" pitchFamily="34" charset="0"/>
              <a:buChar char="•"/>
            </a:pPr>
            <a:endParaRPr lang="en-GB" sz="1800" b="1"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53570" y="60641"/>
            <a:ext cx="8459914" cy="545993"/>
          </a:xfrm>
        </p:spPr>
        <p:txBody>
          <a:bodyPr/>
          <a:lstStyle/>
          <a:p>
            <a:r>
              <a:rPr lang="en-US" dirty="0"/>
              <a:t>XML Results – File Date:Time Stamps</a:t>
            </a:r>
          </a:p>
        </p:txBody>
      </p:sp>
      <p:graphicFrame>
        <p:nvGraphicFramePr>
          <p:cNvPr id="3" name="Table 2">
            <a:extLst>
              <a:ext uri="{FF2B5EF4-FFF2-40B4-BE49-F238E27FC236}">
                <a16:creationId xmlns:a16="http://schemas.microsoft.com/office/drawing/2014/main" id="{4FFF2087-4A25-4FC4-B89A-9801E2E05E2E}"/>
              </a:ext>
            </a:extLst>
          </p:cNvPr>
          <p:cNvGraphicFramePr>
            <a:graphicFrameLocks noGrp="1"/>
          </p:cNvGraphicFramePr>
          <p:nvPr>
            <p:extLst>
              <p:ext uri="{D42A27DB-BD31-4B8C-83A1-F6EECF244321}">
                <p14:modId xmlns:p14="http://schemas.microsoft.com/office/powerpoint/2010/main" val="611997626"/>
              </p:ext>
            </p:extLst>
          </p:nvPr>
        </p:nvGraphicFramePr>
        <p:xfrm>
          <a:off x="783050" y="1196803"/>
          <a:ext cx="7600951" cy="3367150"/>
        </p:xfrm>
        <a:graphic>
          <a:graphicData uri="http://schemas.openxmlformats.org/drawingml/2006/table">
            <a:tbl>
              <a:tblPr firstRow="1" firstCol="1" bandRow="1"/>
              <a:tblGrid>
                <a:gridCol w="2491451">
                  <a:extLst>
                    <a:ext uri="{9D8B030D-6E8A-4147-A177-3AD203B41FA5}">
                      <a16:colId xmlns:a16="http://schemas.microsoft.com/office/drawing/2014/main" val="3061856690"/>
                    </a:ext>
                  </a:extLst>
                </a:gridCol>
                <a:gridCol w="2554750">
                  <a:extLst>
                    <a:ext uri="{9D8B030D-6E8A-4147-A177-3AD203B41FA5}">
                      <a16:colId xmlns:a16="http://schemas.microsoft.com/office/drawing/2014/main" val="3091800581"/>
                    </a:ext>
                  </a:extLst>
                </a:gridCol>
                <a:gridCol w="2554750">
                  <a:extLst>
                    <a:ext uri="{9D8B030D-6E8A-4147-A177-3AD203B41FA5}">
                      <a16:colId xmlns:a16="http://schemas.microsoft.com/office/drawing/2014/main" val="4121977994"/>
                    </a:ext>
                  </a:extLst>
                </a:gridCol>
              </a:tblGrid>
              <a:tr h="287586">
                <a:tc>
                  <a:txBody>
                    <a:bodyPr/>
                    <a:lstStyle/>
                    <a:p>
                      <a:pPr algn="l">
                        <a:lnSpc>
                          <a:spcPct val="115000"/>
                        </a:lnSpc>
                        <a:spcAft>
                          <a:spcPts val="1000"/>
                        </a:spcAft>
                      </a:pPr>
                      <a:r>
                        <a:rPr lang="en-GB" sz="1800" b="1">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Attribute</a:t>
                      </a:r>
                      <a:endParaRPr lang="en-GB" sz="1800" b="1">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800" b="1">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1st time results file</a:t>
                      </a:r>
                      <a:endParaRPr lang="en-GB" sz="1800" b="1">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800" b="1"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Updated results file</a:t>
                      </a:r>
                      <a:endParaRPr lang="en-GB" sz="1800" b="1" dirty="0">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099560"/>
                  </a:ext>
                </a:extLst>
              </a:tr>
              <a:tr h="1062291">
                <a:tc>
                  <a:txBody>
                    <a:bodyPr/>
                    <a:lstStyle/>
                    <a:p>
                      <a:pPr algn="l">
                        <a:lnSpc>
                          <a:spcPct val="115000"/>
                        </a:lnSpc>
                        <a:spcAft>
                          <a:spcPts val="1000"/>
                        </a:spcAft>
                      </a:pPr>
                      <a:r>
                        <a:rPr lang="en-GB" sz="1800" b="1" dirty="0" err="1">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MsgHeader</a:t>
                      </a:r>
                      <a:r>
                        <a:rPr lang="en-GB" sz="1800" b="1"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 </a:t>
                      </a:r>
                      <a:r>
                        <a:rPr lang="en-GB" sz="1800" b="1" dirty="0" err="1">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TimeStamp</a:t>
                      </a:r>
                      <a:r>
                        <a:rPr lang="en-GB" sz="1800" b="1"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 </a:t>
                      </a:r>
                      <a:r>
                        <a:rPr lang="en-GB" sz="1800"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of Results </a:t>
                      </a:r>
                      <a:r>
                        <a:rPr lang="en-GB" sz="1800" dirty="0" err="1">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FIle</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800"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Restricted Results </a:t>
                      </a:r>
                      <a:r>
                        <a:rPr lang="en-GB" sz="1800" dirty="0" err="1">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DateTime</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p>
                      <a:pPr algn="l">
                        <a:lnSpc>
                          <a:spcPct val="115000"/>
                        </a:lnSpc>
                        <a:spcAft>
                          <a:spcPts val="1000"/>
                        </a:spcAft>
                      </a:pPr>
                      <a:r>
                        <a:rPr lang="en-GB" sz="1200" dirty="0">
                          <a:solidFill>
                            <a:srgbClr val="000000"/>
                          </a:solidFill>
                          <a:effectLst/>
                          <a:highlight>
                            <a:srgbClr val="FFFFFF"/>
                          </a:highlight>
                          <a:latin typeface="Consolas" panose="020B0609020204030204" pitchFamily="49" charset="0"/>
                          <a:ea typeface="Calibri Light" panose="020F0302020204030204" pitchFamily="34" charset="0"/>
                          <a:cs typeface="Times New Roman" panose="02020603050405020304" pitchFamily="18" charset="0"/>
                        </a:rPr>
                        <a:t>2020-08-19T00:00:01+01:00</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80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Update DateTime</a:t>
                      </a:r>
                      <a:endParaRPr lang="en-GB" sz="1800">
                        <a:effectLst/>
                        <a:latin typeface="Arial" panose="020B0604020202020204" pitchFamily="34" charset="0"/>
                        <a:ea typeface="Calibri Light" panose="020F0302020204030204" pitchFamily="34" charset="0"/>
                        <a:cs typeface="Times New Roman" panose="02020603050405020304" pitchFamily="18" charset="0"/>
                      </a:endParaRPr>
                    </a:p>
                    <a:p>
                      <a:pPr algn="l">
                        <a:lnSpc>
                          <a:spcPct val="115000"/>
                        </a:lnSpc>
                        <a:spcAft>
                          <a:spcPts val="1000"/>
                        </a:spcAft>
                      </a:pPr>
                      <a:r>
                        <a:rPr lang="en-GB" sz="1200">
                          <a:solidFill>
                            <a:srgbClr val="000000"/>
                          </a:solidFill>
                          <a:effectLst/>
                          <a:highlight>
                            <a:srgbClr val="FFFFFF"/>
                          </a:highlight>
                          <a:latin typeface="Consolas" panose="020B0609020204030204" pitchFamily="49" charset="0"/>
                          <a:ea typeface="Calibri Light" panose="020F0302020204030204" pitchFamily="34" charset="0"/>
                          <a:cs typeface="Times New Roman" panose="02020603050405020304" pitchFamily="18" charset="0"/>
                        </a:rPr>
                        <a:t>2020-08-23T14:15:30+01:00</a:t>
                      </a:r>
                      <a:endParaRPr lang="en-GB" sz="1800">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260720"/>
                  </a:ext>
                </a:extLst>
              </a:tr>
              <a:tr h="748044">
                <a:tc>
                  <a:txBody>
                    <a:bodyPr/>
                    <a:lstStyle/>
                    <a:p>
                      <a:pPr algn="l">
                        <a:lnSpc>
                          <a:spcPct val="115000"/>
                        </a:lnSpc>
                        <a:spcAft>
                          <a:spcPts val="1000"/>
                        </a:spcAft>
                      </a:pPr>
                      <a:r>
                        <a:rPr lang="en-GB" sz="1800" b="1"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QE Outcome Date of Results</a:t>
                      </a:r>
                      <a:endParaRPr lang="en-GB" sz="1800" b="1" dirty="0">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800"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Result Release Date – Publication Date</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p>
                      <a:pPr algn="l">
                        <a:lnSpc>
                          <a:spcPct val="115000"/>
                        </a:lnSpc>
                        <a:spcAft>
                          <a:spcPts val="1000"/>
                        </a:spcAft>
                      </a:pPr>
                      <a:r>
                        <a:rPr lang="en-GB" sz="1200" dirty="0">
                          <a:solidFill>
                            <a:srgbClr val="000000"/>
                          </a:solidFill>
                          <a:effectLst/>
                          <a:highlight>
                            <a:srgbClr val="FFFFFF"/>
                          </a:highlight>
                          <a:latin typeface="Consolas" panose="020B0609020204030204" pitchFamily="49" charset="0"/>
                          <a:ea typeface="Calibri Light" panose="020F0302020204030204" pitchFamily="34" charset="0"/>
                          <a:cs typeface="Times New Roman" panose="02020603050405020304" pitchFamily="18" charset="0"/>
                        </a:rPr>
                        <a:t>2020-08-20</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800"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Result Release Date – Publication Date</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p>
                      <a:pPr algn="l">
                        <a:lnSpc>
                          <a:spcPct val="115000"/>
                        </a:lnSpc>
                        <a:spcAft>
                          <a:spcPts val="1000"/>
                        </a:spcAft>
                      </a:pPr>
                      <a:r>
                        <a:rPr lang="en-GB" sz="1200" dirty="0">
                          <a:solidFill>
                            <a:srgbClr val="000000"/>
                          </a:solidFill>
                          <a:effectLst/>
                          <a:highlight>
                            <a:srgbClr val="FFFFFF"/>
                          </a:highlight>
                          <a:latin typeface="Consolas" panose="020B0609020204030204" pitchFamily="49" charset="0"/>
                          <a:ea typeface="Calibri Light" panose="020F0302020204030204" pitchFamily="34" charset="0"/>
                          <a:cs typeface="Times New Roman" panose="02020603050405020304" pitchFamily="18" charset="0"/>
                        </a:rPr>
                        <a:t>2020-08-20</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756319"/>
                  </a:ext>
                </a:extLst>
              </a:tr>
              <a:tr h="1062291">
                <a:tc>
                  <a:txBody>
                    <a:bodyPr/>
                    <a:lstStyle/>
                    <a:p>
                      <a:pPr algn="l">
                        <a:lnSpc>
                          <a:spcPct val="115000"/>
                        </a:lnSpc>
                        <a:spcAft>
                          <a:spcPts val="1000"/>
                        </a:spcAft>
                      </a:pPr>
                      <a:r>
                        <a:rPr lang="en-GB" sz="1800" b="1"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QE Outcome Date Time of Results</a:t>
                      </a:r>
                      <a:endParaRPr lang="en-GB" sz="1800" b="1" dirty="0">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800"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Restricted Results </a:t>
                      </a:r>
                      <a:r>
                        <a:rPr lang="en-GB" sz="1800" dirty="0" err="1">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DateTime</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p>
                      <a:pPr algn="l">
                        <a:lnSpc>
                          <a:spcPct val="115000"/>
                        </a:lnSpc>
                        <a:spcAft>
                          <a:spcPts val="1000"/>
                        </a:spcAft>
                      </a:pPr>
                      <a:r>
                        <a:rPr lang="en-GB" sz="1200" dirty="0">
                          <a:solidFill>
                            <a:srgbClr val="000000"/>
                          </a:solidFill>
                          <a:effectLst/>
                          <a:highlight>
                            <a:srgbClr val="FFFFFF"/>
                          </a:highlight>
                          <a:latin typeface="Consolas" panose="020B0609020204030204" pitchFamily="49" charset="0"/>
                          <a:ea typeface="Calibri Light" panose="020F0302020204030204" pitchFamily="34" charset="0"/>
                          <a:cs typeface="Times New Roman" panose="02020603050405020304" pitchFamily="18" charset="0"/>
                        </a:rPr>
                        <a:t>2020-08-19T00:00:01+01:00</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800" dirty="0">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Update </a:t>
                      </a:r>
                      <a:r>
                        <a:rPr lang="en-GB" sz="1800" dirty="0" err="1">
                          <a:solidFill>
                            <a:srgbClr val="1F497D"/>
                          </a:solidFill>
                          <a:effectLst/>
                          <a:latin typeface="Arial" panose="020B0604020202020204" pitchFamily="34" charset="0"/>
                          <a:ea typeface="Calibri Light" panose="020F0302020204030204" pitchFamily="34" charset="0"/>
                          <a:cs typeface="Times New Roman" panose="02020603050405020304" pitchFamily="18" charset="0"/>
                        </a:rPr>
                        <a:t>DateTime</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p>
                      <a:pPr algn="l">
                        <a:lnSpc>
                          <a:spcPct val="115000"/>
                        </a:lnSpc>
                        <a:spcAft>
                          <a:spcPts val="1000"/>
                        </a:spcAft>
                      </a:pPr>
                      <a:r>
                        <a:rPr lang="en-GB" sz="1200" dirty="0">
                          <a:solidFill>
                            <a:srgbClr val="000000"/>
                          </a:solidFill>
                          <a:effectLst/>
                          <a:highlight>
                            <a:srgbClr val="FFFFFF"/>
                          </a:highlight>
                          <a:latin typeface="Consolas" panose="020B0609020204030204" pitchFamily="49" charset="0"/>
                          <a:ea typeface="Calibri Light" panose="020F0302020204030204" pitchFamily="34" charset="0"/>
                          <a:cs typeface="Times New Roman" panose="02020603050405020304" pitchFamily="18" charset="0"/>
                        </a:rPr>
                        <a:t>2020-08-23T14:15:30+01:00</a:t>
                      </a:r>
                      <a:endParaRPr lang="en-GB" sz="1800" dirty="0">
                        <a:effectLst/>
                        <a:latin typeface="Arial" panose="020B060402020202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961530"/>
                  </a:ext>
                </a:extLst>
              </a:tr>
            </a:tbl>
          </a:graphicData>
        </a:graphic>
      </p:graphicFrame>
    </p:spTree>
    <p:extLst>
      <p:ext uri="{BB962C8B-B14F-4D97-AF65-F5344CB8AC3E}">
        <p14:creationId xmlns:p14="http://schemas.microsoft.com/office/powerpoint/2010/main" val="2804024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42</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0" y="683578"/>
            <a:ext cx="8459912" cy="3876065"/>
          </a:xfrm>
        </p:spPr>
        <p:txBody>
          <a:bodyPr/>
          <a:lstStyle/>
          <a:p>
            <a:r>
              <a:rPr lang="en-GB" sz="1800" b="1" dirty="0"/>
              <a:t>Sequencing of XML Results Files and Results - Example</a:t>
            </a:r>
          </a:p>
          <a:p>
            <a:endParaRPr lang="en-GB" sz="1800" b="1" dirty="0"/>
          </a:p>
          <a:p>
            <a:pPr marL="285750" indent="-285750">
              <a:buFont typeface="Arial" panose="020B0604020202020204" pitchFamily="34" charset="0"/>
              <a:buChar char="•"/>
            </a:pPr>
            <a:endParaRPr lang="en-GB" sz="1800" dirty="0">
              <a:highlight>
                <a:srgbClr val="FFFF00"/>
              </a:highlight>
            </a:endParaRPr>
          </a:p>
          <a:p>
            <a:pPr marL="285750" indent="-285750">
              <a:buFont typeface="Arial" panose="020B0604020202020204" pitchFamily="34" charset="0"/>
              <a:buChar char="•"/>
            </a:pPr>
            <a:endParaRPr lang="en-GB" sz="1800" b="1"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53570" y="60641"/>
            <a:ext cx="8459914" cy="545993"/>
          </a:xfrm>
        </p:spPr>
        <p:txBody>
          <a:bodyPr/>
          <a:lstStyle/>
          <a:p>
            <a:r>
              <a:rPr lang="en-US" dirty="0"/>
              <a:t>XML Results – File Date:Time Stamps</a:t>
            </a:r>
          </a:p>
        </p:txBody>
      </p:sp>
      <p:pic>
        <p:nvPicPr>
          <p:cNvPr id="7" name="Picture 6">
            <a:extLst>
              <a:ext uri="{FF2B5EF4-FFF2-40B4-BE49-F238E27FC236}">
                <a16:creationId xmlns:a16="http://schemas.microsoft.com/office/drawing/2014/main" id="{D344DFD1-A970-4EBF-9B3E-730D7E0DE2A5}"/>
              </a:ext>
            </a:extLst>
          </p:cNvPr>
          <p:cNvPicPr/>
          <p:nvPr/>
        </p:nvPicPr>
        <p:blipFill>
          <a:blip r:embed="rId2"/>
          <a:stretch>
            <a:fillRect/>
          </a:stretch>
        </p:blipFill>
        <p:spPr>
          <a:xfrm>
            <a:off x="213554" y="1142837"/>
            <a:ext cx="8599930" cy="3114675"/>
          </a:xfrm>
          <a:prstGeom prst="rect">
            <a:avLst/>
          </a:prstGeom>
        </p:spPr>
      </p:pic>
    </p:spTree>
    <p:extLst>
      <p:ext uri="{BB962C8B-B14F-4D97-AF65-F5344CB8AC3E}">
        <p14:creationId xmlns:p14="http://schemas.microsoft.com/office/powerpoint/2010/main" val="2890484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69903C9-FC4D-5847-9B86-E419C0CD8217}"/>
              </a:ext>
            </a:extLst>
          </p:cNvPr>
          <p:cNvSpPr>
            <a:spLocks noGrp="1"/>
          </p:cNvSpPr>
          <p:nvPr>
            <p:ph type="sldNum" sz="quarter" idx="4"/>
          </p:nvPr>
        </p:nvSpPr>
        <p:spPr>
          <a:prstGeom prst="rect">
            <a:avLst/>
          </a:prstGeom>
        </p:spPr>
        <p:txBody>
          <a:bodyPr lIns="0" tIns="0" rIns="0" bIns="0" anchor="ctr">
            <a:spAutoFit/>
          </a:bodyPr>
          <a:lstStyle>
            <a:lvl1pPr algn="r">
              <a:defRPr sz="700"/>
            </a:lvl1pPr>
          </a:lstStyle>
          <a:p>
            <a:fld id="{043C2FB7-9533-4568-9B8F-F5133F6949BD}" type="slidenum">
              <a:rPr lang="en-GB" smtClean="0"/>
              <a:pPr/>
              <a:t>43</a:t>
            </a:fld>
            <a:r>
              <a:rPr lang="en-GB" dirty="0"/>
              <a:t> </a:t>
            </a:r>
          </a:p>
        </p:txBody>
      </p:sp>
      <p:sp>
        <p:nvSpPr>
          <p:cNvPr id="6" name="Text Placeholder 5">
            <a:extLst>
              <a:ext uri="{FF2B5EF4-FFF2-40B4-BE49-F238E27FC236}">
                <a16:creationId xmlns:a16="http://schemas.microsoft.com/office/drawing/2014/main" id="{C4D8AD54-9B10-4711-8810-416DE7A88A5D}"/>
              </a:ext>
            </a:extLst>
          </p:cNvPr>
          <p:cNvSpPr>
            <a:spLocks noGrp="1"/>
          </p:cNvSpPr>
          <p:nvPr>
            <p:ph type="body" sz="half" idx="2"/>
          </p:nvPr>
        </p:nvSpPr>
        <p:spPr>
          <a:xfrm>
            <a:off x="353572" y="864045"/>
            <a:ext cx="8459912" cy="3695598"/>
          </a:xfrm>
        </p:spPr>
        <p:txBody>
          <a:bodyPr/>
          <a:lstStyle/>
          <a:p>
            <a:pPr marL="285750" indent="-285750">
              <a:buFont typeface="Arial" panose="020B0604020202020204" pitchFamily="34" charset="0"/>
              <a:buChar char="•"/>
            </a:pPr>
            <a:r>
              <a:rPr lang="en-GB" sz="1800" dirty="0"/>
              <a:t>The Outcome date of the file will always be the publishing date </a:t>
            </a:r>
            <a:r>
              <a:rPr lang="en-GB" sz="1800" b="1" dirty="0"/>
              <a:t>(not the restricted date)</a:t>
            </a:r>
            <a:r>
              <a:rPr lang="en-GB" sz="1800" dirty="0"/>
              <a:t> and will not be updated by updated results. This date can also be used to enforce the embargo.</a:t>
            </a:r>
          </a:p>
          <a:p>
            <a:pPr marL="285750" indent="-285750">
              <a:buFont typeface="Arial" panose="020B0604020202020204" pitchFamily="34" charset="0"/>
              <a:buChar char="•"/>
            </a:pPr>
            <a:r>
              <a:rPr lang="en-GB" sz="1800" b="1" dirty="0"/>
              <a:t> </a:t>
            </a:r>
            <a:r>
              <a:rPr lang="en-GB" sz="1800" dirty="0"/>
              <a:t>The result itself uses two dates.</a:t>
            </a:r>
          </a:p>
          <a:p>
            <a:pPr marL="285750" indent="-285750">
              <a:buFont typeface="Arial" panose="020B0604020202020204" pitchFamily="34" charset="0"/>
              <a:buChar char="•"/>
            </a:pPr>
            <a:r>
              <a:rPr lang="en-GB" sz="1800" dirty="0"/>
              <a:t> 	QE_Outcome_Date  :  this will always be the </a:t>
            </a:r>
            <a:r>
              <a:rPr lang="en-GB" sz="1800" b="1" dirty="0"/>
              <a:t>publication date (not the 	restricted date)</a:t>
            </a:r>
            <a:endParaRPr lang="en-GB" sz="1800" dirty="0"/>
          </a:p>
          <a:p>
            <a:pPr marL="742928" lvl="1" indent="-285750">
              <a:buFont typeface="Arial" panose="020B0604020202020204" pitchFamily="34" charset="0"/>
              <a:buChar char="•"/>
            </a:pPr>
            <a:r>
              <a:rPr lang="en-GB" sz="1800" dirty="0"/>
              <a:t>QE_Outcome_Date_Time  :  this will be the time the file was created</a:t>
            </a:r>
          </a:p>
          <a:p>
            <a:pPr marL="285750" indent="-285750">
              <a:buFont typeface="Arial" panose="020B0604020202020204" pitchFamily="34" charset="0"/>
              <a:buChar char="•"/>
            </a:pPr>
            <a:endParaRPr lang="en-GB" sz="1800" b="1" dirty="0">
              <a:highlight>
                <a:srgbClr val="FFFF00"/>
              </a:highlight>
            </a:endParaRPr>
          </a:p>
        </p:txBody>
      </p:sp>
      <p:sp>
        <p:nvSpPr>
          <p:cNvPr id="2" name="Footer Placeholder 1">
            <a:extLst>
              <a:ext uri="{FF2B5EF4-FFF2-40B4-BE49-F238E27FC236}">
                <a16:creationId xmlns:a16="http://schemas.microsoft.com/office/drawing/2014/main" id="{7351930D-ED37-E24B-AA1A-8B960C6400AF}"/>
              </a:ext>
            </a:extLst>
          </p:cNvPr>
          <p:cNvSpPr>
            <a:spLocks noGrp="1"/>
          </p:cNvSpPr>
          <p:nvPr>
            <p:ph type="ftr" sz="quarter" idx="3"/>
          </p:nvPr>
        </p:nvSpPr>
        <p:spPr/>
        <p:txBody>
          <a:bodyPr/>
          <a:lstStyle/>
          <a:p>
            <a:r>
              <a:rPr lang="en-GB"/>
              <a:t>Commercial in confidence</a:t>
            </a:r>
            <a:endParaRPr lang="en-GB" dirty="0"/>
          </a:p>
        </p:txBody>
      </p:sp>
      <p:sp>
        <p:nvSpPr>
          <p:cNvPr id="4" name="Title 3">
            <a:extLst>
              <a:ext uri="{FF2B5EF4-FFF2-40B4-BE49-F238E27FC236}">
                <a16:creationId xmlns:a16="http://schemas.microsoft.com/office/drawing/2014/main" id="{FD2CBFC3-524C-634D-9B06-18469EEA6808}"/>
              </a:ext>
            </a:extLst>
          </p:cNvPr>
          <p:cNvSpPr>
            <a:spLocks noGrp="1"/>
          </p:cNvSpPr>
          <p:nvPr>
            <p:ph type="ctrTitle"/>
          </p:nvPr>
        </p:nvSpPr>
        <p:spPr>
          <a:xfrm>
            <a:off x="353570" y="60641"/>
            <a:ext cx="8459914" cy="545993"/>
          </a:xfrm>
        </p:spPr>
        <p:txBody>
          <a:bodyPr/>
          <a:lstStyle/>
          <a:p>
            <a:r>
              <a:rPr lang="en-US" dirty="0"/>
              <a:t>XML Results – File Date:Time Stamps</a:t>
            </a:r>
          </a:p>
        </p:txBody>
      </p:sp>
      <p:pic>
        <p:nvPicPr>
          <p:cNvPr id="7" name="Picture 6">
            <a:extLst>
              <a:ext uri="{FF2B5EF4-FFF2-40B4-BE49-F238E27FC236}">
                <a16:creationId xmlns:a16="http://schemas.microsoft.com/office/drawing/2014/main" id="{0543DEDA-5BDE-4C8F-A513-7DA89D327444}"/>
              </a:ext>
            </a:extLst>
          </p:cNvPr>
          <p:cNvPicPr/>
          <p:nvPr/>
        </p:nvPicPr>
        <p:blipFill>
          <a:blip r:embed="rId2"/>
          <a:stretch>
            <a:fillRect/>
          </a:stretch>
        </p:blipFill>
        <p:spPr>
          <a:xfrm>
            <a:off x="1140143" y="2999930"/>
            <a:ext cx="6610350" cy="1724470"/>
          </a:xfrm>
          <a:prstGeom prst="rect">
            <a:avLst/>
          </a:prstGeom>
        </p:spPr>
      </p:pic>
      <p:sp>
        <p:nvSpPr>
          <p:cNvPr id="8" name="Arrow: Curved Down 7">
            <a:extLst>
              <a:ext uri="{FF2B5EF4-FFF2-40B4-BE49-F238E27FC236}">
                <a16:creationId xmlns:a16="http://schemas.microsoft.com/office/drawing/2014/main" id="{235E30A0-CAC4-427D-94AD-715BD62E9935}"/>
              </a:ext>
            </a:extLst>
          </p:cNvPr>
          <p:cNvSpPr/>
          <p:nvPr/>
        </p:nvSpPr>
        <p:spPr>
          <a:xfrm rot="8406205">
            <a:off x="6375833" y="3044654"/>
            <a:ext cx="2749320" cy="809930"/>
          </a:xfrm>
          <a:prstGeom prst="curvedDownArrow">
            <a:avLst/>
          </a:prstGeom>
          <a:solidFill>
            <a:srgbClr val="63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Curved Down 8">
            <a:extLst>
              <a:ext uri="{FF2B5EF4-FFF2-40B4-BE49-F238E27FC236}">
                <a16:creationId xmlns:a16="http://schemas.microsoft.com/office/drawing/2014/main" id="{03B3BDF0-4ED9-4600-B042-F04523316245}"/>
              </a:ext>
            </a:extLst>
          </p:cNvPr>
          <p:cNvSpPr/>
          <p:nvPr/>
        </p:nvSpPr>
        <p:spPr>
          <a:xfrm rot="3534948" flipV="1">
            <a:off x="303739" y="3546504"/>
            <a:ext cx="2179533" cy="791713"/>
          </a:xfrm>
          <a:prstGeom prst="curvedDownArrow">
            <a:avLst>
              <a:gd name="adj1" fmla="val 25000"/>
              <a:gd name="adj2" fmla="val 70359"/>
              <a:gd name="adj3" fmla="val 25000"/>
            </a:avLst>
          </a:prstGeom>
          <a:solidFill>
            <a:srgbClr val="63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4440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2" y="894601"/>
            <a:ext cx="8459912" cy="3582898"/>
          </a:xfrm>
        </p:spPr>
        <p:txBody>
          <a:bodyPr/>
          <a:lstStyle/>
          <a:p>
            <a:pPr marL="285750" indent="-285750">
              <a:buFont typeface="Arial" panose="020B0604020202020204" pitchFamily="34" charset="0"/>
              <a:buChar char="•"/>
            </a:pPr>
            <a:r>
              <a:rPr lang="en-US" sz="1600" dirty="0"/>
              <a:t>Uses the A2C XML Schema so will be compatible for both SIMS7 and NextGen (EDI and A2C results)</a:t>
            </a:r>
          </a:p>
          <a:p>
            <a:pPr marL="285750" indent="-285750">
              <a:buFont typeface="Arial" panose="020B0604020202020204" pitchFamily="34" charset="0"/>
              <a:buChar char="•"/>
            </a:pPr>
            <a:r>
              <a:rPr lang="en-US" sz="1600" dirty="0"/>
              <a:t>XML Results files will be sent via the Migration App as normal along with EDI R results files (Migration App to be updated to avoid error messages and use new protocols </a:t>
            </a:r>
            <a:r>
              <a:rPr lang="en-US" sz="1600" dirty="0" err="1"/>
              <a:t>etc</a:t>
            </a:r>
            <a:r>
              <a:rPr lang="en-US" sz="1600" dirty="0"/>
              <a:t>)</a:t>
            </a:r>
          </a:p>
          <a:p>
            <a:pPr marL="285750" indent="-285750">
              <a:buFont typeface="Arial" panose="020B0604020202020204" pitchFamily="34" charset="0"/>
              <a:buChar char="•"/>
            </a:pPr>
            <a:r>
              <a:rPr lang="en-US" sz="1600" dirty="0"/>
              <a:t>There is no requirement to import this XML results file. </a:t>
            </a:r>
            <a:r>
              <a:rPr lang="en-US" sz="1600" b="1" dirty="0"/>
              <a:t>It is optional. </a:t>
            </a:r>
            <a:r>
              <a:rPr lang="en-US" sz="1600" dirty="0"/>
              <a:t>Therefore…</a:t>
            </a:r>
          </a:p>
          <a:p>
            <a:pPr marL="285750" indent="-285750">
              <a:buFont typeface="Arial" panose="020B0604020202020204" pitchFamily="34" charset="0"/>
              <a:buChar char="•"/>
            </a:pPr>
            <a:r>
              <a:rPr lang="en-US" sz="1600" b="1" dirty="0"/>
              <a:t>… for now EDI Results File R should still be imported as the single source of overall exams results!</a:t>
            </a:r>
          </a:p>
          <a:p>
            <a:endParaRPr lang="en-US" sz="1600" b="1" dirty="0"/>
          </a:p>
          <a:p>
            <a:pPr marL="285750" indent="-285750">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196680"/>
            <a:ext cx="8459914" cy="545993"/>
          </a:xfrm>
        </p:spPr>
        <p:txBody>
          <a:bodyPr/>
          <a:lstStyle/>
          <a:p>
            <a:r>
              <a:rPr lang="en-US" dirty="0"/>
              <a:t>XML Results File G</a:t>
            </a:r>
          </a:p>
        </p:txBody>
      </p:sp>
    </p:spTree>
    <p:extLst>
      <p:ext uri="{BB962C8B-B14F-4D97-AF65-F5344CB8AC3E}">
        <p14:creationId xmlns:p14="http://schemas.microsoft.com/office/powerpoint/2010/main" val="41562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780301"/>
            <a:ext cx="8459912" cy="3582898"/>
          </a:xfrm>
        </p:spPr>
        <p:txBody>
          <a:bodyPr/>
          <a:lstStyle/>
          <a:p>
            <a:pPr marL="285750" indent="-285750">
              <a:buFont typeface="Arial" panose="020B0604020202020204" pitchFamily="34" charset="0"/>
              <a:buChar char="•"/>
            </a:pPr>
            <a:r>
              <a:rPr lang="en-GB" sz="1600" dirty="0"/>
              <a:t>XML files will be named a2c.CCCCC.AB.EDIResults.GUID.xml</a:t>
            </a:r>
          </a:p>
          <a:p>
            <a:pPr marL="285750" indent="-285750">
              <a:buFont typeface="Arial" panose="020B0604020202020204" pitchFamily="34" charset="0"/>
              <a:buChar char="•"/>
            </a:pPr>
            <a:r>
              <a:rPr lang="en-GB" sz="1600" dirty="0"/>
              <a:t>where CCCCC is a 5 digit alpha-numeric centre number (for EDI results always a numeric NCN) and AB is the 2 digit AO identifier (same as the EDI AB identifier) and GUID is the same GUID used in the Message ID</a:t>
            </a:r>
          </a:p>
          <a:p>
            <a:pPr marL="285750" indent="-285750">
              <a:buFont typeface="Arial" panose="020B0604020202020204" pitchFamily="34" charset="0"/>
              <a:buChar char="•"/>
            </a:pPr>
            <a:r>
              <a:rPr lang="en-GB" sz="1600" dirty="0"/>
              <a:t>The year and series are not included in the filename.</a:t>
            </a:r>
          </a:p>
          <a:p>
            <a:pPr marL="285750" indent="-285750">
              <a:buFont typeface="Arial" panose="020B0604020202020204" pitchFamily="34" charset="0"/>
              <a:buChar char="•"/>
            </a:pPr>
            <a:r>
              <a:rPr lang="en-GB" sz="1600" dirty="0"/>
              <a:t>For example, a results file for centre 12345 from AO 41 with a MessageID of 35b85693-cb69-4d2b-9fc4-aa2e9e9acd5c would have a filename a2c.12345.41.EDIResults.35b85693-cb69-4d2b-9fc4-aa2e9e9acd5c.xml</a:t>
            </a:r>
          </a:p>
          <a:p>
            <a:pPr marL="285750" indent="-285750">
              <a:buFont typeface="Arial" panose="020B0604020202020204" pitchFamily="34" charset="0"/>
              <a:buChar char="•"/>
            </a:pPr>
            <a:r>
              <a:rPr lang="en-GB" sz="1600" dirty="0"/>
              <a:t>The same GUID </a:t>
            </a:r>
            <a:r>
              <a:rPr lang="en-GB" sz="1600" i="1" dirty="0"/>
              <a:t>should</a:t>
            </a:r>
            <a:r>
              <a:rPr lang="en-GB" sz="1600" dirty="0"/>
              <a:t> be used as the MessageID in the MsgHeader. </a:t>
            </a:r>
          </a:p>
          <a:p>
            <a:pPr marL="285750" indent="-285750">
              <a:buFont typeface="Arial" panose="020B0604020202020204" pitchFamily="34" charset="0"/>
              <a:buChar char="•"/>
            </a:pPr>
            <a:r>
              <a:rPr lang="en-GB" sz="1600" dirty="0"/>
              <a:t>Customers with multiple centre numbers will have a separate results file for each NCN.</a:t>
            </a:r>
          </a:p>
          <a:p>
            <a:pPr marL="285750" indent="-285750">
              <a:buFont typeface="Arial" panose="020B0604020202020204" pitchFamily="34" charset="0"/>
              <a:buChar char="•"/>
            </a:pPr>
            <a:r>
              <a:rPr lang="en-GB" sz="1600" dirty="0"/>
              <a:t>AOs with multiple AO IDs must not combine different AO IDs in a single file. The schema supports only one AO ID per file. The filename for an R file and for xml results both contain the AB identifier so by definition can contain results for only one board.</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196680"/>
            <a:ext cx="8459914" cy="545993"/>
          </a:xfrm>
        </p:spPr>
        <p:txBody>
          <a:bodyPr/>
          <a:lstStyle/>
          <a:p>
            <a:r>
              <a:rPr lang="en-US" dirty="0"/>
              <a:t>XML Results File G</a:t>
            </a:r>
          </a:p>
        </p:txBody>
      </p:sp>
    </p:spTree>
    <p:extLst>
      <p:ext uri="{BB962C8B-B14F-4D97-AF65-F5344CB8AC3E}">
        <p14:creationId xmlns:p14="http://schemas.microsoft.com/office/powerpoint/2010/main" val="388341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780301"/>
            <a:ext cx="8459912" cy="3582898"/>
          </a:xfrm>
        </p:spPr>
        <p:txBody>
          <a:bodyPr/>
          <a:lstStyle/>
          <a:p>
            <a:pPr marL="285750" indent="-285750">
              <a:buFont typeface="Arial" panose="020B0604020202020204" pitchFamily="34" charset="0"/>
              <a:buChar char="•"/>
            </a:pPr>
            <a:r>
              <a:rPr lang="en-GB" sz="1600" dirty="0"/>
              <a:t>Tools | Examinations | Import Component Results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196680"/>
            <a:ext cx="8459914" cy="545993"/>
          </a:xfrm>
        </p:spPr>
        <p:txBody>
          <a:bodyPr/>
          <a:lstStyle/>
          <a:p>
            <a:r>
              <a:rPr lang="en-US" dirty="0"/>
              <a:t>XML Results File G – Import Menu</a:t>
            </a:r>
          </a:p>
        </p:txBody>
      </p:sp>
      <p:pic>
        <p:nvPicPr>
          <p:cNvPr id="4" name="Picture 3">
            <a:extLst>
              <a:ext uri="{FF2B5EF4-FFF2-40B4-BE49-F238E27FC236}">
                <a16:creationId xmlns:a16="http://schemas.microsoft.com/office/drawing/2014/main" id="{7C682BE3-A783-4701-A288-5C77F6D37942}"/>
              </a:ext>
            </a:extLst>
          </p:cNvPr>
          <p:cNvPicPr>
            <a:picLocks noChangeAspect="1"/>
          </p:cNvPicPr>
          <p:nvPr/>
        </p:nvPicPr>
        <p:blipFill>
          <a:blip r:embed="rId2"/>
          <a:stretch>
            <a:fillRect/>
          </a:stretch>
        </p:blipFill>
        <p:spPr>
          <a:xfrm>
            <a:off x="2387918" y="1217245"/>
            <a:ext cx="3648350" cy="3729575"/>
          </a:xfrm>
          <a:prstGeom prst="rect">
            <a:avLst/>
          </a:prstGeom>
        </p:spPr>
      </p:pic>
    </p:spTree>
    <p:extLst>
      <p:ext uri="{BB962C8B-B14F-4D97-AF65-F5344CB8AC3E}">
        <p14:creationId xmlns:p14="http://schemas.microsoft.com/office/powerpoint/2010/main" val="251218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780301"/>
            <a:ext cx="8459912" cy="3582898"/>
          </a:xfrm>
        </p:spPr>
        <p:txBody>
          <a:bodyPr/>
          <a:lstStyle/>
          <a:p>
            <a:pPr marL="285750" indent="-285750">
              <a:buFont typeface="Arial" panose="020B0604020202020204" pitchFamily="34" charset="0"/>
              <a:buChar char="•"/>
            </a:pPr>
            <a:r>
              <a:rPr lang="en-GB" sz="1600" dirty="0"/>
              <a:t>Tools | Examinations | Import Component Results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30518" y="176881"/>
            <a:ext cx="8459914" cy="545993"/>
          </a:xfrm>
        </p:spPr>
        <p:txBody>
          <a:bodyPr/>
          <a:lstStyle/>
          <a:p>
            <a:r>
              <a:rPr lang="en-US" dirty="0"/>
              <a:t>XML Results File G – Import Menu</a:t>
            </a:r>
          </a:p>
        </p:txBody>
      </p:sp>
      <p:pic>
        <p:nvPicPr>
          <p:cNvPr id="6" name="Picture 5">
            <a:extLst>
              <a:ext uri="{FF2B5EF4-FFF2-40B4-BE49-F238E27FC236}">
                <a16:creationId xmlns:a16="http://schemas.microsoft.com/office/drawing/2014/main" id="{145D2671-E1B6-45E8-AA94-CC95CBD28F13}"/>
              </a:ext>
            </a:extLst>
          </p:cNvPr>
          <p:cNvPicPr>
            <a:picLocks noChangeAspect="1"/>
          </p:cNvPicPr>
          <p:nvPr/>
        </p:nvPicPr>
        <p:blipFill>
          <a:blip r:embed="rId2"/>
          <a:stretch>
            <a:fillRect/>
          </a:stretch>
        </p:blipFill>
        <p:spPr>
          <a:xfrm>
            <a:off x="1880610" y="1262399"/>
            <a:ext cx="5455685" cy="3648818"/>
          </a:xfrm>
          <a:prstGeom prst="rect">
            <a:avLst/>
          </a:prstGeom>
        </p:spPr>
      </p:pic>
    </p:spTree>
    <p:extLst>
      <p:ext uri="{BB962C8B-B14F-4D97-AF65-F5344CB8AC3E}">
        <p14:creationId xmlns:p14="http://schemas.microsoft.com/office/powerpoint/2010/main" val="397021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73421-F4BF-B44B-874C-2A83ED927360}"/>
              </a:ext>
            </a:extLst>
          </p:cNvPr>
          <p:cNvSpPr>
            <a:spLocks noGrp="1"/>
          </p:cNvSpPr>
          <p:nvPr>
            <p:ph type="body" sz="half" idx="2"/>
          </p:nvPr>
        </p:nvSpPr>
        <p:spPr>
          <a:xfrm>
            <a:off x="353570" y="622781"/>
            <a:ext cx="8459912" cy="3582898"/>
          </a:xfrm>
        </p:spPr>
        <p:txBody>
          <a:bodyPr/>
          <a:lstStyle/>
          <a:p>
            <a:r>
              <a:rPr lang="en-GB" sz="1800" dirty="0"/>
              <a:t>When a file is selected, the following validations are applied before the “Import” button becomes active;</a:t>
            </a:r>
          </a:p>
          <a:p>
            <a:endParaRPr lang="en-GB" sz="1800" dirty="0"/>
          </a:p>
          <a:p>
            <a:pPr marL="342900" indent="-342900">
              <a:buFont typeface="+mj-lt"/>
              <a:buAutoNum type="arabicPeriod"/>
            </a:pPr>
            <a:r>
              <a:rPr lang="en-GB" sz="1800" dirty="0"/>
              <a:t>It is a recognised xml file?</a:t>
            </a:r>
          </a:p>
          <a:p>
            <a:pPr marL="342900" indent="-342900">
              <a:buFont typeface="+mj-lt"/>
              <a:buAutoNum type="arabicPeriod"/>
            </a:pPr>
            <a:r>
              <a:rPr lang="en-GB" sz="1800" dirty="0"/>
              <a:t>Do I have the expected schema version available in the Pulsar folder?</a:t>
            </a:r>
          </a:p>
          <a:p>
            <a:pPr marL="342900" indent="-342900">
              <a:buFont typeface="+mj-lt"/>
              <a:buAutoNum type="arabicPeriod"/>
            </a:pPr>
            <a:r>
              <a:rPr lang="en-GB" sz="1800" dirty="0"/>
              <a:t>Is the correct file for the school?  This is undertaken by checking that the results ID is appropriate to the school's exam centre number?</a:t>
            </a:r>
          </a:p>
          <a:p>
            <a:pPr marL="342900" indent="-342900">
              <a:buFont typeface="+mj-lt"/>
              <a:buAutoNum type="arabicPeriod"/>
            </a:pPr>
            <a:r>
              <a:rPr lang="en-GB" sz="1800" dirty="0"/>
              <a:t>Was initiated by a known Awarding Organisation (AO)?  This is determined by checking the value of the Initiator_Party_Id node against the routing codes for the list of active Exam Boards in SIMS</a:t>
            </a:r>
          </a:p>
          <a:p>
            <a:pPr marL="342900" indent="-342900">
              <a:buFont typeface="+mj-lt"/>
              <a:buAutoNum type="arabicPeriod"/>
            </a:pPr>
            <a:r>
              <a:rPr lang="en-GB" sz="1800" dirty="0"/>
              <a:t>Does the file contain at least one result?</a:t>
            </a:r>
          </a:p>
          <a:p>
            <a:pPr marL="342900" indent="-342900">
              <a:buFont typeface="+mj-lt"/>
              <a:buAutoNum type="arabicPeriod"/>
            </a:pPr>
            <a:r>
              <a:rPr lang="en-GB" sz="1800" dirty="0"/>
              <a:t>Has this file been imported before?</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dirty="0"/>
          </a:p>
        </p:txBody>
      </p:sp>
      <p:sp>
        <p:nvSpPr>
          <p:cNvPr id="3" name="Footer Placeholder 2">
            <a:extLst>
              <a:ext uri="{FF2B5EF4-FFF2-40B4-BE49-F238E27FC236}">
                <a16:creationId xmlns:a16="http://schemas.microsoft.com/office/drawing/2014/main" id="{0CEA4AE8-1E45-B942-9434-3E40AB4C393B}"/>
              </a:ext>
            </a:extLst>
          </p:cNvPr>
          <p:cNvSpPr>
            <a:spLocks noGrp="1"/>
          </p:cNvSpPr>
          <p:nvPr>
            <p:ph type="ftr" sz="quarter" idx="3"/>
          </p:nvPr>
        </p:nvSpPr>
        <p:spPr/>
        <p:txBody>
          <a:bodyPr/>
          <a:lstStyle/>
          <a:p>
            <a:r>
              <a:rPr lang="en-GB" dirty="0"/>
              <a:t>Commercial in confidence</a:t>
            </a:r>
          </a:p>
        </p:txBody>
      </p:sp>
      <p:sp>
        <p:nvSpPr>
          <p:cNvPr id="5" name="Title 4">
            <a:extLst>
              <a:ext uri="{FF2B5EF4-FFF2-40B4-BE49-F238E27FC236}">
                <a16:creationId xmlns:a16="http://schemas.microsoft.com/office/drawing/2014/main" id="{0A21D106-C50C-7647-B56D-7206AB270EE0}"/>
              </a:ext>
            </a:extLst>
          </p:cNvPr>
          <p:cNvSpPr>
            <a:spLocks noGrp="1"/>
          </p:cNvSpPr>
          <p:nvPr>
            <p:ph type="ctrTitle"/>
          </p:nvPr>
        </p:nvSpPr>
        <p:spPr>
          <a:xfrm>
            <a:off x="353570" y="76788"/>
            <a:ext cx="8459914" cy="545993"/>
          </a:xfrm>
        </p:spPr>
        <p:txBody>
          <a:bodyPr/>
          <a:lstStyle/>
          <a:p>
            <a:r>
              <a:rPr lang="en-US" dirty="0"/>
              <a:t>XML Results File G – Initial Validation</a:t>
            </a:r>
          </a:p>
        </p:txBody>
      </p:sp>
    </p:spTree>
    <p:extLst>
      <p:ext uri="{BB962C8B-B14F-4D97-AF65-F5344CB8AC3E}">
        <p14:creationId xmlns:p14="http://schemas.microsoft.com/office/powerpoint/2010/main" val="170314680"/>
      </p:ext>
    </p:extLst>
  </p:cSld>
  <p:clrMapOvr>
    <a:masterClrMapping/>
  </p:clrMapOvr>
</p:sld>
</file>

<file path=ppt/theme/theme1.xml><?xml version="1.0" encoding="utf-8"?>
<a:theme xmlns:a="http://schemas.openxmlformats.org/drawingml/2006/main" name="Office Theme">
  <a:themeElements>
    <a:clrScheme name="ESS1">
      <a:dk1>
        <a:srgbClr val="000000"/>
      </a:dk1>
      <a:lt1>
        <a:srgbClr val="FFFFFF"/>
      </a:lt1>
      <a:dk2>
        <a:srgbClr val="000000"/>
      </a:dk2>
      <a:lt2>
        <a:srgbClr val="FFFFFF"/>
      </a:lt2>
      <a:accent1>
        <a:srgbClr val="009EDA"/>
      </a:accent1>
      <a:accent2>
        <a:srgbClr val="706F6F"/>
      </a:accent2>
      <a:accent3>
        <a:srgbClr val="4E4193"/>
      </a:accent3>
      <a:accent4>
        <a:srgbClr val="EA591C"/>
      </a:accent4>
      <a:accent5>
        <a:srgbClr val="C7D306"/>
      </a:accent5>
      <a:accent6>
        <a:srgbClr val="003854"/>
      </a:accent6>
      <a:hlink>
        <a:srgbClr val="706F6F"/>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marR="0" indent="0" algn="l" defTabSz="914354" rtl="0" eaLnBrk="1" fontAlgn="auto" latinLnBrk="0" hangingPunct="1">
          <a:lnSpc>
            <a:spcPct val="90000"/>
          </a:lnSpc>
          <a:spcBef>
            <a:spcPts val="1000"/>
          </a:spcBef>
          <a:spcAft>
            <a:spcPts val="0"/>
          </a:spcAft>
          <a:buClrTx/>
          <a:buSzTx/>
          <a:buFont typeface="Wingdings" pitchFamily="2" charset="2"/>
          <a:buNone/>
          <a:tabLst/>
          <a:defRPr kumimoji="0" sz="2400" b="1" i="0" u="none" strike="noStrike" kern="1200" cap="none" spc="-151" normalizeH="0" baseline="0" noProof="0" dirty="0" smtClean="0">
            <a:ln>
              <a:noFill/>
            </a:ln>
            <a:solidFill>
              <a:srgbClr val="FFFFFF"/>
            </a:solidFill>
            <a:effectLst/>
            <a:uLnTx/>
            <a:uFillTx/>
            <a:latin typeface="Arial" panose="020B0604020202020204"/>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EF8ACC157D2547A3DA1943C1A158EE" ma:contentTypeVersion="11" ma:contentTypeDescription="Create a new document." ma:contentTypeScope="" ma:versionID="4adb6563c602029c74e237b5b0757dab">
  <xsd:schema xmlns:xsd="http://www.w3.org/2001/XMLSchema" xmlns:xs="http://www.w3.org/2001/XMLSchema" xmlns:p="http://schemas.microsoft.com/office/2006/metadata/properties" xmlns:ns2="c3570235-3168-4b23-863c-5f3ab6f92c51" xmlns:ns3="ceeb6504-fb90-41d8-934a-e359c4f31fee" targetNamespace="http://schemas.microsoft.com/office/2006/metadata/properties" ma:root="true" ma:fieldsID="406e1b7ba559fe62a89ef3390a31491f" ns2:_="" ns3:_="">
    <xsd:import namespace="c3570235-3168-4b23-863c-5f3ab6f92c51"/>
    <xsd:import namespace="ceeb6504-fb90-41d8-934a-e359c4f31f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70235-3168-4b23-863c-5f3ab6f92c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eb6504-fb90-41d8-934a-e359c4f31fe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5130D-174F-4B29-A915-D2C552EFB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70235-3168-4b23-863c-5f3ab6f92c51"/>
    <ds:schemaRef ds:uri="ceeb6504-fb90-41d8-934a-e359c4f31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D5ECBD-AA24-4710-AFB9-40A4D3BF8129}">
  <ds:schemaRefs>
    <ds:schemaRef ds:uri="http://purl.org/dc/terms/"/>
    <ds:schemaRef ds:uri="c3570235-3168-4b23-863c-5f3ab6f92c51"/>
    <ds:schemaRef ds:uri="http://schemas.microsoft.com/office/2006/documentManagement/types"/>
    <ds:schemaRef ds:uri="http://schemas.microsoft.com/office/infopath/2007/PartnerControls"/>
    <ds:schemaRef ds:uri="ceeb6504-fb90-41d8-934a-e359c4f31fee"/>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00CE5CC-A2CA-4AB9-B48B-1017EEF1FB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2763</TotalTime>
  <Words>4070</Words>
  <Application>Microsoft Office PowerPoint</Application>
  <PresentationFormat>On-screen Show (16:9)</PresentationFormat>
  <Paragraphs>513</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Consolas</vt:lpstr>
      <vt:lpstr>Wingdings</vt:lpstr>
      <vt:lpstr>Office Theme</vt:lpstr>
      <vt:lpstr>Exams Autumn Release</vt:lpstr>
      <vt:lpstr>England and Wales Regions</vt:lpstr>
      <vt:lpstr>XML Results File G</vt:lpstr>
      <vt:lpstr>XML Results File G</vt:lpstr>
      <vt:lpstr>XML Results File G</vt:lpstr>
      <vt:lpstr>XML Results File G</vt:lpstr>
      <vt:lpstr>XML Results File G – Import Menu</vt:lpstr>
      <vt:lpstr>XML Results File G – Import Menu</vt:lpstr>
      <vt:lpstr>XML Results File G – Initial Validation</vt:lpstr>
      <vt:lpstr>XML Results File G – Initial Validation</vt:lpstr>
      <vt:lpstr>XML Results File G – Initial Validation</vt:lpstr>
      <vt:lpstr>XML Results File G – Initial Validation</vt:lpstr>
      <vt:lpstr>XML Results File G – Initial Validation</vt:lpstr>
      <vt:lpstr>XML Results File G – Initial Validation</vt:lpstr>
      <vt:lpstr>XML Results – Student Identification</vt:lpstr>
      <vt:lpstr>XML Results Import Log</vt:lpstr>
      <vt:lpstr>Types of Results Imported</vt:lpstr>
      <vt:lpstr>Types of Results Imported - Detailed</vt:lpstr>
      <vt:lpstr>XML Results Import Log</vt:lpstr>
      <vt:lpstr>XML Result Status Messages</vt:lpstr>
      <vt:lpstr>XML Result Status Messages</vt:lpstr>
      <vt:lpstr>XML Result Status Messages - additional</vt:lpstr>
      <vt:lpstr>XML Result Status Messages - Unlikely</vt:lpstr>
      <vt:lpstr>XML Result Status Messages - Examples</vt:lpstr>
      <vt:lpstr>XML Check Box Hover Help Messages</vt:lpstr>
      <vt:lpstr>XML Check Box Hover Help Messages</vt:lpstr>
      <vt:lpstr>XML Check Box Hover Help Messages</vt:lpstr>
      <vt:lpstr>England and Wales Regions</vt:lpstr>
      <vt:lpstr>XML Results – Aspects (Scaled/Weighted Mark)</vt:lpstr>
      <vt:lpstr>XML Results – Aspects (Scaled/Weighted Mark)</vt:lpstr>
      <vt:lpstr>XML Results – Aspects (Component Result)</vt:lpstr>
      <vt:lpstr>XML Results – Result Sets</vt:lpstr>
      <vt:lpstr>XML Results – Series</vt:lpstr>
      <vt:lpstr>XML Results - Categories</vt:lpstr>
      <vt:lpstr>XML Results - Categories</vt:lpstr>
      <vt:lpstr>XML Results - Embargo</vt:lpstr>
      <vt:lpstr>XML Results - Embargo</vt:lpstr>
      <vt:lpstr>XML Results – Updated Results</vt:lpstr>
      <vt:lpstr>XML Results – File Date:Time Stamps</vt:lpstr>
      <vt:lpstr>XML Results – File Date:Time Stamps</vt:lpstr>
      <vt:lpstr>XML Results – File Date:Time Stamps</vt:lpstr>
      <vt:lpstr>XML Results – File Date:Time Stamps</vt:lpstr>
      <vt:lpstr>XML Results – File Date:Time Stamps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ESS</dc:creator>
  <cp:lastModifiedBy>Paul Featherstone</cp:lastModifiedBy>
  <cp:revision>190</cp:revision>
  <dcterms:created xsi:type="dcterms:W3CDTF">2018-11-06T17:57:04Z</dcterms:created>
  <dcterms:modified xsi:type="dcterms:W3CDTF">2021-09-20T17:40:54Z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0x010100BEEF8ACC157D2547A3DA1943C1A158EE</vt:lpwstr>
  </property>
  <property fmtid="{D5CDD505-2E9C-101B-9397-08002B2CF9AE}" pid="3" name="Order">
    <vt:r8>111500</vt:r8>
  </property>
</Properties>
</file>